
<file path=[Content_Types].xml><?xml version="1.0" encoding="utf-8"?>
<Types xmlns="http://schemas.openxmlformats.org/package/2006/content-types"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7.xml" ContentType="application/vnd.openxmlformats-officedocument.presentationml.tags+xml"/>
  <Override PartName="/ppt/tags/tag708.xml" ContentType="application/vnd.openxmlformats-officedocument.presentationml.tags+xml"/>
  <Override PartName="/ppt/tags/tag709.xml" ContentType="application/vnd.openxmlformats-officedocument.presentationml.tags+xml"/>
  <Override PartName="/ppt/tags/tag71.xml" ContentType="application/vnd.openxmlformats-officedocument.presentationml.tags+xml"/>
  <Override PartName="/ppt/tags/tag710.xml" ContentType="application/vnd.openxmlformats-officedocument.presentationml.tags+xml"/>
  <Override PartName="/ppt/tags/tag711.xml" ContentType="application/vnd.openxmlformats-officedocument.presentationml.tags+xml"/>
  <Override PartName="/ppt/tags/tag712.xml" ContentType="application/vnd.openxmlformats-officedocument.presentationml.tags+xml"/>
  <Override PartName="/ppt/tags/tag713.xml" ContentType="application/vnd.openxmlformats-officedocument.presentationml.tags+xml"/>
  <Override PartName="/ppt/tags/tag714.xml" ContentType="application/vnd.openxmlformats-officedocument.presentationml.tags+xml"/>
  <Override PartName="/ppt/tags/tag715.xml" ContentType="application/vnd.openxmlformats-officedocument.presentationml.tags+xml"/>
  <Override PartName="/ppt/tags/tag716.xml" ContentType="application/vnd.openxmlformats-officedocument.presentationml.tags+xml"/>
  <Override PartName="/ppt/tags/tag717.xml" ContentType="application/vnd.openxmlformats-officedocument.presentationml.tags+xml"/>
  <Override PartName="/ppt/tags/tag718.xml" ContentType="application/vnd.openxmlformats-officedocument.presentationml.tags+xml"/>
  <Override PartName="/ppt/tags/tag719.xml" ContentType="application/vnd.openxmlformats-officedocument.presentationml.tags+xml"/>
  <Override PartName="/ppt/tags/tag72.xml" ContentType="application/vnd.openxmlformats-officedocument.presentationml.tags+xml"/>
  <Override PartName="/ppt/tags/tag720.xml" ContentType="application/vnd.openxmlformats-officedocument.presentationml.tags+xml"/>
  <Override PartName="/ppt/tags/tag721.xml" ContentType="application/vnd.openxmlformats-officedocument.presentationml.tags+xml"/>
  <Override PartName="/ppt/tags/tag722.xml" ContentType="application/vnd.openxmlformats-officedocument.presentationml.tags+xml"/>
  <Override PartName="/ppt/tags/tag723.xml" ContentType="application/vnd.openxmlformats-officedocument.presentationml.tags+xml"/>
  <Override PartName="/ppt/tags/tag724.xml" ContentType="application/vnd.openxmlformats-officedocument.presentationml.tags+xml"/>
  <Override PartName="/ppt/tags/tag725.xml" ContentType="application/vnd.openxmlformats-officedocument.presentationml.tags+xml"/>
  <Override PartName="/ppt/tags/tag726.xml" ContentType="application/vnd.openxmlformats-officedocument.presentationml.tags+xml"/>
  <Override PartName="/ppt/tags/tag727.xml" ContentType="application/vnd.openxmlformats-officedocument.presentationml.tags+xml"/>
  <Override PartName="/ppt/tags/tag728.xml" ContentType="application/vnd.openxmlformats-officedocument.presentationml.tags+xml"/>
  <Override PartName="/ppt/tags/tag729.xml" ContentType="application/vnd.openxmlformats-officedocument.presentationml.tags+xml"/>
  <Override PartName="/ppt/tags/tag73.xml" ContentType="application/vnd.openxmlformats-officedocument.presentationml.tags+xml"/>
  <Override PartName="/ppt/tags/tag730.xml" ContentType="application/vnd.openxmlformats-officedocument.presentationml.tags+xml"/>
  <Override PartName="/ppt/tags/tag731.xml" ContentType="application/vnd.openxmlformats-officedocument.presentationml.tags+xml"/>
  <Override PartName="/ppt/tags/tag732.xml" ContentType="application/vnd.openxmlformats-officedocument.presentationml.tags+xml"/>
  <Override PartName="/ppt/tags/tag733.xml" ContentType="application/vnd.openxmlformats-officedocument.presentationml.tags+xml"/>
  <Override PartName="/ppt/tags/tag734.xml" ContentType="application/vnd.openxmlformats-officedocument.presentationml.tags+xml"/>
  <Override PartName="/ppt/tags/tag735.xml" ContentType="application/vnd.openxmlformats-officedocument.presentationml.tags+xml"/>
  <Override PartName="/ppt/tags/tag736.xml" ContentType="application/vnd.openxmlformats-officedocument.presentationml.tags+xml"/>
  <Override PartName="/ppt/tags/tag737.xml" ContentType="application/vnd.openxmlformats-officedocument.presentationml.tags+xml"/>
  <Override PartName="/ppt/tags/tag738.xml" ContentType="application/vnd.openxmlformats-officedocument.presentationml.tags+xml"/>
  <Override PartName="/ppt/tags/tag739.xml" ContentType="application/vnd.openxmlformats-officedocument.presentationml.tags+xml"/>
  <Override PartName="/ppt/tags/tag74.xml" ContentType="application/vnd.openxmlformats-officedocument.presentationml.tags+xml"/>
  <Override PartName="/ppt/tags/tag740.xml" ContentType="application/vnd.openxmlformats-officedocument.presentationml.tags+xml"/>
  <Override PartName="/ppt/tags/tag741.xml" ContentType="application/vnd.openxmlformats-officedocument.presentationml.tags+xml"/>
  <Override PartName="/ppt/tags/tag742.xml" ContentType="application/vnd.openxmlformats-officedocument.presentationml.tags+xml"/>
  <Override PartName="/ppt/tags/tag743.xml" ContentType="application/vnd.openxmlformats-officedocument.presentationml.tags+xml"/>
  <Override PartName="/ppt/tags/tag744.xml" ContentType="application/vnd.openxmlformats-officedocument.presentationml.tags+xml"/>
  <Override PartName="/ppt/tags/tag745.xml" ContentType="application/vnd.openxmlformats-officedocument.presentationml.tags+xml"/>
  <Override PartName="/ppt/tags/tag746.xml" ContentType="application/vnd.openxmlformats-officedocument.presentationml.tags+xml"/>
  <Override PartName="/ppt/tags/tag747.xml" ContentType="application/vnd.openxmlformats-officedocument.presentationml.tags+xml"/>
  <Override PartName="/ppt/tags/tag748.xml" ContentType="application/vnd.openxmlformats-officedocument.presentationml.tags+xml"/>
  <Override PartName="/ppt/tags/tag749.xml" ContentType="application/vnd.openxmlformats-officedocument.presentationml.tags+xml"/>
  <Override PartName="/ppt/tags/tag75.xml" ContentType="application/vnd.openxmlformats-officedocument.presentationml.tags+xml"/>
  <Override PartName="/ppt/tags/tag750.xml" ContentType="application/vnd.openxmlformats-officedocument.presentationml.tags+xml"/>
  <Override PartName="/ppt/tags/tag751.xml" ContentType="application/vnd.openxmlformats-officedocument.presentationml.tags+xml"/>
  <Override PartName="/ppt/tags/tag752.xml" ContentType="application/vnd.openxmlformats-officedocument.presentationml.tags+xml"/>
  <Override PartName="/ppt/tags/tag753.xml" ContentType="application/vnd.openxmlformats-officedocument.presentationml.tags+xml"/>
  <Override PartName="/ppt/tags/tag754.xml" ContentType="application/vnd.openxmlformats-officedocument.presentationml.tags+xml"/>
  <Override PartName="/ppt/tags/tag755.xml" ContentType="application/vnd.openxmlformats-officedocument.presentationml.tags+xml"/>
  <Override PartName="/ppt/tags/tag756.xml" ContentType="application/vnd.openxmlformats-officedocument.presentationml.tags+xml"/>
  <Override PartName="/ppt/tags/tag757.xml" ContentType="application/vnd.openxmlformats-officedocument.presentationml.tags+xml"/>
  <Override PartName="/ppt/tags/tag758.xml" ContentType="application/vnd.openxmlformats-officedocument.presentationml.tags+xml"/>
  <Override PartName="/ppt/tags/tag759.xml" ContentType="application/vnd.openxmlformats-officedocument.presentationml.tags+xml"/>
  <Override PartName="/ppt/tags/tag76.xml" ContentType="application/vnd.openxmlformats-officedocument.presentationml.tags+xml"/>
  <Override PartName="/ppt/tags/tag760.xml" ContentType="application/vnd.openxmlformats-officedocument.presentationml.tags+xml"/>
  <Override PartName="/ppt/tags/tag761.xml" ContentType="application/vnd.openxmlformats-officedocument.presentationml.tags+xml"/>
  <Override PartName="/ppt/tags/tag762.xml" ContentType="application/vnd.openxmlformats-officedocument.presentationml.tags+xml"/>
  <Override PartName="/ppt/tags/tag763.xml" ContentType="application/vnd.openxmlformats-officedocument.presentationml.tags+xml"/>
  <Override PartName="/ppt/tags/tag764.xml" ContentType="application/vnd.openxmlformats-officedocument.presentationml.tags+xml"/>
  <Override PartName="/ppt/tags/tag765.xml" ContentType="application/vnd.openxmlformats-officedocument.presentationml.tags+xml"/>
  <Override PartName="/ppt/tags/tag766.xml" ContentType="application/vnd.openxmlformats-officedocument.presentationml.tags+xml"/>
  <Override PartName="/ppt/tags/tag767.xml" ContentType="application/vnd.openxmlformats-officedocument.presentationml.tags+xml"/>
  <Override PartName="/ppt/tags/tag768.xml" ContentType="application/vnd.openxmlformats-officedocument.presentationml.tags+xml"/>
  <Override PartName="/ppt/tags/tag769.xml" ContentType="application/vnd.openxmlformats-officedocument.presentationml.tags+xml"/>
  <Override PartName="/ppt/tags/tag77.xml" ContentType="application/vnd.openxmlformats-officedocument.presentationml.tags+xml"/>
  <Override PartName="/ppt/tags/tag770.xml" ContentType="application/vnd.openxmlformats-officedocument.presentationml.tags+xml"/>
  <Override PartName="/ppt/tags/tag771.xml" ContentType="application/vnd.openxmlformats-officedocument.presentationml.tags+xml"/>
  <Override PartName="/ppt/tags/tag772.xml" ContentType="application/vnd.openxmlformats-officedocument.presentationml.tags+xml"/>
  <Override PartName="/ppt/tags/tag773.xml" ContentType="application/vnd.openxmlformats-officedocument.presentationml.tags+xml"/>
  <Override PartName="/ppt/tags/tag774.xml" ContentType="application/vnd.openxmlformats-officedocument.presentationml.tags+xml"/>
  <Override PartName="/ppt/tags/tag775.xml" ContentType="application/vnd.openxmlformats-officedocument.presentationml.tags+xml"/>
  <Override PartName="/ppt/tags/tag776.xml" ContentType="application/vnd.openxmlformats-officedocument.presentationml.tags+xml"/>
  <Override PartName="/ppt/tags/tag777.xml" ContentType="application/vnd.openxmlformats-officedocument.presentationml.tags+xml"/>
  <Override PartName="/ppt/tags/tag778.xml" ContentType="application/vnd.openxmlformats-officedocument.presentationml.tags+xml"/>
  <Override PartName="/ppt/tags/tag779.xml" ContentType="application/vnd.openxmlformats-officedocument.presentationml.tags+xml"/>
  <Override PartName="/ppt/tags/tag78.xml" ContentType="application/vnd.openxmlformats-officedocument.presentationml.tags+xml"/>
  <Override PartName="/ppt/tags/tag780.xml" ContentType="application/vnd.openxmlformats-officedocument.presentationml.tags+xml"/>
  <Override PartName="/ppt/tags/tag781.xml" ContentType="application/vnd.openxmlformats-officedocument.presentationml.tags+xml"/>
  <Override PartName="/ppt/tags/tag782.xml" ContentType="application/vnd.openxmlformats-officedocument.presentationml.tags+xml"/>
  <Override PartName="/ppt/tags/tag783.xml" ContentType="application/vnd.openxmlformats-officedocument.presentationml.tags+xml"/>
  <Override PartName="/ppt/tags/tag784.xml" ContentType="application/vnd.openxmlformats-officedocument.presentationml.tags+xml"/>
  <Override PartName="/ppt/tags/tag785.xml" ContentType="application/vnd.openxmlformats-officedocument.presentationml.tags+xml"/>
  <Override PartName="/ppt/tags/tag786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117"/>
  </p:handoutMasterIdLst>
  <p:sldIdLst>
    <p:sldId id="2316" r:id="rId4"/>
    <p:sldId id="1979" r:id="rId6"/>
    <p:sldId id="1980" r:id="rId7"/>
    <p:sldId id="1981" r:id="rId8"/>
    <p:sldId id="1982" r:id="rId9"/>
    <p:sldId id="1983" r:id="rId10"/>
    <p:sldId id="1984" r:id="rId11"/>
    <p:sldId id="1985" r:id="rId12"/>
    <p:sldId id="1987" r:id="rId13"/>
    <p:sldId id="2254" r:id="rId14"/>
    <p:sldId id="2255" r:id="rId15"/>
    <p:sldId id="2256" r:id="rId16"/>
    <p:sldId id="2258" r:id="rId17"/>
    <p:sldId id="2259" r:id="rId18"/>
    <p:sldId id="2260" r:id="rId19"/>
    <p:sldId id="2257" r:id="rId20"/>
    <p:sldId id="1996" r:id="rId21"/>
    <p:sldId id="1997" r:id="rId22"/>
    <p:sldId id="2261" r:id="rId23"/>
    <p:sldId id="2262" r:id="rId24"/>
    <p:sldId id="2263" r:id="rId25"/>
    <p:sldId id="2266" r:id="rId26"/>
    <p:sldId id="2267" r:id="rId27"/>
    <p:sldId id="2268" r:id="rId28"/>
    <p:sldId id="2005" r:id="rId29"/>
    <p:sldId id="2006" r:id="rId30"/>
    <p:sldId id="2007" r:id="rId31"/>
    <p:sldId id="2008" r:id="rId32"/>
    <p:sldId id="2009" r:id="rId33"/>
    <p:sldId id="2253" r:id="rId34"/>
    <p:sldId id="2011" r:id="rId35"/>
    <p:sldId id="2216" r:id="rId36"/>
    <p:sldId id="2014" r:id="rId37"/>
    <p:sldId id="2269" r:id="rId38"/>
    <p:sldId id="2270" r:id="rId39"/>
    <p:sldId id="2271" r:id="rId40"/>
    <p:sldId id="2272" r:id="rId41"/>
    <p:sldId id="2273" r:id="rId42"/>
    <p:sldId id="2274" r:id="rId43"/>
    <p:sldId id="2019" r:id="rId44"/>
    <p:sldId id="2020" r:id="rId45"/>
    <p:sldId id="2275" r:id="rId46"/>
    <p:sldId id="2276" r:id="rId47"/>
    <p:sldId id="2277" r:id="rId48"/>
    <p:sldId id="2027" r:id="rId49"/>
    <p:sldId id="2028" r:id="rId50"/>
    <p:sldId id="2029" r:id="rId51"/>
    <p:sldId id="2030" r:id="rId52"/>
    <p:sldId id="2031" r:id="rId53"/>
    <p:sldId id="2032" r:id="rId54"/>
    <p:sldId id="2033" r:id="rId55"/>
    <p:sldId id="2034" r:id="rId56"/>
    <p:sldId id="2211" r:id="rId57"/>
    <p:sldId id="2278" r:id="rId58"/>
    <p:sldId id="2279" r:id="rId59"/>
    <p:sldId id="2280" r:id="rId60"/>
    <p:sldId id="2281" r:id="rId61"/>
    <p:sldId id="2042" r:id="rId62"/>
    <p:sldId id="2043" r:id="rId63"/>
    <p:sldId id="2282" r:id="rId64"/>
    <p:sldId id="2283" r:id="rId65"/>
    <p:sldId id="2286" r:id="rId66"/>
    <p:sldId id="2285" r:id="rId67"/>
    <p:sldId id="2287" r:id="rId68"/>
    <p:sldId id="2288" r:id="rId69"/>
    <p:sldId id="2289" r:id="rId70"/>
    <p:sldId id="2290" r:id="rId71"/>
    <p:sldId id="2291" r:id="rId72"/>
    <p:sldId id="2051" r:id="rId73"/>
    <p:sldId id="2052" r:id="rId74"/>
    <p:sldId id="2070" r:id="rId75"/>
    <p:sldId id="2071" r:id="rId76"/>
    <p:sldId id="2072" r:id="rId77"/>
    <p:sldId id="2207" r:id="rId78"/>
    <p:sldId id="2074" r:id="rId79"/>
    <p:sldId id="2195" r:id="rId80"/>
    <p:sldId id="2196" r:id="rId81"/>
    <p:sldId id="2197" r:id="rId82"/>
    <p:sldId id="2292" r:id="rId83"/>
    <p:sldId id="2198" r:id="rId84"/>
    <p:sldId id="2294" r:id="rId85"/>
    <p:sldId id="2199" r:id="rId86"/>
    <p:sldId id="2082" r:id="rId87"/>
    <p:sldId id="2083" r:id="rId88"/>
    <p:sldId id="2295" r:id="rId89"/>
    <p:sldId id="2296" r:id="rId90"/>
    <p:sldId id="2297" r:id="rId91"/>
    <p:sldId id="2298" r:id="rId92"/>
    <p:sldId id="2299" r:id="rId93"/>
    <p:sldId id="2090" r:id="rId94"/>
    <p:sldId id="2091" r:id="rId95"/>
    <p:sldId id="2053" r:id="rId96"/>
    <p:sldId id="2054" r:id="rId97"/>
    <p:sldId id="2055" r:id="rId98"/>
    <p:sldId id="2056" r:id="rId99"/>
    <p:sldId id="2057" r:id="rId100"/>
    <p:sldId id="2058" r:id="rId101"/>
    <p:sldId id="2059" r:id="rId102"/>
    <p:sldId id="2300" r:id="rId103"/>
    <p:sldId id="2223" r:id="rId104"/>
    <p:sldId id="2301" r:id="rId105"/>
    <p:sldId id="2302" r:id="rId106"/>
    <p:sldId id="2315" r:id="rId107"/>
    <p:sldId id="2064" r:id="rId108"/>
    <p:sldId id="2307" r:id="rId109"/>
    <p:sldId id="2312" r:id="rId110"/>
    <p:sldId id="2313" r:id="rId111"/>
    <p:sldId id="2314" r:id="rId112"/>
    <p:sldId id="2068" r:id="rId113"/>
    <p:sldId id="2069" r:id="rId114"/>
    <p:sldId id="2252" r:id="rId115"/>
    <p:sldId id="2154" r:id="rId116"/>
  </p:sldIdLst>
  <p:sldSz cx="12192000" cy="6858000"/>
  <p:notesSz cx="6858000" cy="9144000"/>
  <p:custDataLst>
    <p:tags r:id="rId1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开始" id="{bc9a9427-212c-4c89-b7ce-e76346128b26}">
          <p14:sldIdLst>
            <p14:sldId id="2316"/>
            <p14:sldId id="1979"/>
          </p14:sldIdLst>
        </p14:section>
        <p14:section name="第一篇" id="{9a2a2253-6b25-4394-b235-f707a8d4121b}">
          <p14:sldIdLst>
            <p14:sldId id="1980"/>
            <p14:sldId id="1981"/>
            <p14:sldId id="1982"/>
            <p14:sldId id="1983"/>
            <p14:sldId id="1984"/>
            <p14:sldId id="1985"/>
            <p14:sldId id="1987"/>
            <p14:sldId id="2254"/>
            <p14:sldId id="2255"/>
            <p14:sldId id="2256"/>
            <p14:sldId id="2258"/>
            <p14:sldId id="2259"/>
            <p14:sldId id="2260"/>
            <p14:sldId id="2257"/>
            <p14:sldId id="1996"/>
            <p14:sldId id="1997"/>
            <p14:sldId id="2261"/>
            <p14:sldId id="2262"/>
            <p14:sldId id="2263"/>
            <p14:sldId id="2266"/>
            <p14:sldId id="2267"/>
            <p14:sldId id="2268"/>
            <p14:sldId id="2005"/>
            <p14:sldId id="2006"/>
          </p14:sldIdLst>
        </p14:section>
        <p14:section name="第二篇" id="{940eb685-b755-40a5-a1de-9e68159b078d}">
          <p14:sldIdLst>
            <p14:sldId id="2007"/>
            <p14:sldId id="2008"/>
            <p14:sldId id="2009"/>
            <p14:sldId id="2253"/>
            <p14:sldId id="2011"/>
            <p14:sldId id="2216"/>
            <p14:sldId id="2014"/>
            <p14:sldId id="2269"/>
            <p14:sldId id="2270"/>
            <p14:sldId id="2271"/>
            <p14:sldId id="2272"/>
            <p14:sldId id="2273"/>
            <p14:sldId id="2274"/>
            <p14:sldId id="2019"/>
            <p14:sldId id="2020"/>
            <p14:sldId id="2275"/>
            <p14:sldId id="2276"/>
            <p14:sldId id="2277"/>
            <p14:sldId id="2027"/>
            <p14:sldId id="2028"/>
          </p14:sldIdLst>
        </p14:section>
        <p14:section name="第三篇" id="{b2e89b03-92ae-40db-ba95-4b7a2fa92739}">
          <p14:sldIdLst>
            <p14:sldId id="2029"/>
            <p14:sldId id="2030"/>
            <p14:sldId id="2031"/>
            <p14:sldId id="2032"/>
            <p14:sldId id="2033"/>
            <p14:sldId id="2034"/>
            <p14:sldId id="2211"/>
            <p14:sldId id="2278"/>
            <p14:sldId id="2279"/>
            <p14:sldId id="2280"/>
            <p14:sldId id="2281"/>
            <p14:sldId id="2042"/>
            <p14:sldId id="2043"/>
            <p14:sldId id="2282"/>
            <p14:sldId id="2283"/>
            <p14:sldId id="2286"/>
            <p14:sldId id="2285"/>
            <p14:sldId id="2287"/>
            <p14:sldId id="2288"/>
            <p14:sldId id="2289"/>
            <p14:sldId id="2290"/>
            <p14:sldId id="2291"/>
            <p14:sldId id="2051"/>
            <p14:sldId id="2052"/>
          </p14:sldIdLst>
        </p14:section>
        <p14:section name="第四篇" id="{8fba3258-f279-42b4-aa6c-d5f7cad5b328}">
          <p14:sldIdLst>
            <p14:sldId id="2070"/>
            <p14:sldId id="2071"/>
            <p14:sldId id="2072"/>
            <p14:sldId id="2207"/>
            <p14:sldId id="2074"/>
            <p14:sldId id="2195"/>
            <p14:sldId id="2196"/>
            <p14:sldId id="2197"/>
            <p14:sldId id="2292"/>
            <p14:sldId id="2198"/>
            <p14:sldId id="2294"/>
            <p14:sldId id="2199"/>
            <p14:sldId id="2082"/>
            <p14:sldId id="2083"/>
            <p14:sldId id="2295"/>
            <p14:sldId id="2296"/>
            <p14:sldId id="2297"/>
            <p14:sldId id="2298"/>
            <p14:sldId id="2299"/>
            <p14:sldId id="2090"/>
            <p14:sldId id="2091"/>
          </p14:sldIdLst>
        </p14:section>
        <p14:section name="第五篇" id="{a0638349-039b-412a-955b-7de5117d43e9}">
          <p14:sldIdLst>
            <p14:sldId id="2053"/>
            <p14:sldId id="2054"/>
            <p14:sldId id="2055"/>
            <p14:sldId id="2056"/>
            <p14:sldId id="2057"/>
            <p14:sldId id="2058"/>
            <p14:sldId id="2059"/>
            <p14:sldId id="2300"/>
            <p14:sldId id="2223"/>
            <p14:sldId id="2301"/>
            <p14:sldId id="2302"/>
            <p14:sldId id="2315"/>
            <p14:sldId id="2064"/>
            <p14:sldId id="2307"/>
            <p14:sldId id="2312"/>
            <p14:sldId id="2313"/>
            <p14:sldId id="2314"/>
            <p14:sldId id="2068"/>
            <p14:sldId id="2069"/>
          </p14:sldIdLst>
        </p14:section>
        <p14:section name="总结" id="{b5579775-145b-4985-aeab-173a15e631c6}">
          <p14:sldIdLst>
            <p14:sldId id="2252"/>
            <p14:sldId id="215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550" userDrawn="1">
          <p15:clr>
            <a:srgbClr val="A4A3A4"/>
          </p15:clr>
        </p15:guide>
        <p15:guide id="2" pos="409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y yang" initials="hy" lastIdx="2" clrIdx="0"/>
  <p:cmAuthor id="2" name="Hongyan Yang" initials="YHY" lastIdx="5" clrIdx="1"/>
  <p:cmAuthor id="3" name="君竹 段" initials="君段" lastIdx="1" clrIdx="2"/>
  <p:cmAuthor id="584777183" name="坚果儿" initials="坚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174AB"/>
    <a:srgbClr val="C00000"/>
    <a:srgbClr val="0E0EFF"/>
    <a:srgbClr val="0000FF"/>
    <a:srgbClr val="044875"/>
    <a:srgbClr val="D0CECE"/>
    <a:srgbClr val="7F7F7F"/>
    <a:srgbClr val="5B9BD5"/>
    <a:srgbClr val="F2F2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022" autoAdjust="0"/>
    <p:restoredTop sz="96318" autoAdjust="0"/>
  </p:normalViewPr>
  <p:slideViewPr>
    <p:cSldViewPr showGuides="1">
      <p:cViewPr varScale="1">
        <p:scale>
          <a:sx n="113" d="100"/>
          <a:sy n="113" d="100"/>
        </p:scale>
        <p:origin x="210" y="84"/>
      </p:cViewPr>
      <p:guideLst>
        <p:guide orient="horz" pos="2550"/>
        <p:guide pos="4091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0" cy="72000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slide" Target="slides/slide95.xml"/><Relationship Id="rId98" Type="http://schemas.openxmlformats.org/officeDocument/2006/relationships/slide" Target="slides/slide94.xml"/><Relationship Id="rId97" Type="http://schemas.openxmlformats.org/officeDocument/2006/relationships/slide" Target="slides/slide93.xml"/><Relationship Id="rId96" Type="http://schemas.openxmlformats.org/officeDocument/2006/relationships/slide" Target="slides/slide92.xml"/><Relationship Id="rId95" Type="http://schemas.openxmlformats.org/officeDocument/2006/relationships/slide" Target="slides/slide91.xml"/><Relationship Id="rId94" Type="http://schemas.openxmlformats.org/officeDocument/2006/relationships/slide" Target="slides/slide90.xml"/><Relationship Id="rId93" Type="http://schemas.openxmlformats.org/officeDocument/2006/relationships/slide" Target="slides/slide89.xml"/><Relationship Id="rId92" Type="http://schemas.openxmlformats.org/officeDocument/2006/relationships/slide" Target="slides/slide88.xml"/><Relationship Id="rId91" Type="http://schemas.openxmlformats.org/officeDocument/2006/relationships/slide" Target="slides/slide87.xml"/><Relationship Id="rId90" Type="http://schemas.openxmlformats.org/officeDocument/2006/relationships/slide" Target="slides/slide86.xml"/><Relationship Id="rId9" Type="http://schemas.openxmlformats.org/officeDocument/2006/relationships/slide" Target="slides/slide5.xml"/><Relationship Id="rId89" Type="http://schemas.openxmlformats.org/officeDocument/2006/relationships/slide" Target="slides/slide85.xml"/><Relationship Id="rId88" Type="http://schemas.openxmlformats.org/officeDocument/2006/relationships/slide" Target="slides/slide84.xml"/><Relationship Id="rId87" Type="http://schemas.openxmlformats.org/officeDocument/2006/relationships/slide" Target="slides/slide83.xml"/><Relationship Id="rId86" Type="http://schemas.openxmlformats.org/officeDocument/2006/relationships/slide" Target="slides/slide82.xml"/><Relationship Id="rId85" Type="http://schemas.openxmlformats.org/officeDocument/2006/relationships/slide" Target="slides/slide81.xml"/><Relationship Id="rId84" Type="http://schemas.openxmlformats.org/officeDocument/2006/relationships/slide" Target="slides/slide80.xml"/><Relationship Id="rId83" Type="http://schemas.openxmlformats.org/officeDocument/2006/relationships/slide" Target="slides/slide79.xml"/><Relationship Id="rId82" Type="http://schemas.openxmlformats.org/officeDocument/2006/relationships/slide" Target="slides/slide78.xml"/><Relationship Id="rId81" Type="http://schemas.openxmlformats.org/officeDocument/2006/relationships/slide" Target="slides/slide77.xml"/><Relationship Id="rId80" Type="http://schemas.openxmlformats.org/officeDocument/2006/relationships/slide" Target="slides/slide76.xml"/><Relationship Id="rId8" Type="http://schemas.openxmlformats.org/officeDocument/2006/relationships/slide" Target="slides/slide4.xml"/><Relationship Id="rId79" Type="http://schemas.openxmlformats.org/officeDocument/2006/relationships/slide" Target="slides/slide75.xml"/><Relationship Id="rId78" Type="http://schemas.openxmlformats.org/officeDocument/2006/relationships/slide" Target="slides/slide74.xml"/><Relationship Id="rId77" Type="http://schemas.openxmlformats.org/officeDocument/2006/relationships/slide" Target="slides/slide73.xml"/><Relationship Id="rId76" Type="http://schemas.openxmlformats.org/officeDocument/2006/relationships/slide" Target="slides/slide72.xml"/><Relationship Id="rId75" Type="http://schemas.openxmlformats.org/officeDocument/2006/relationships/slide" Target="slides/slide71.xml"/><Relationship Id="rId74" Type="http://schemas.openxmlformats.org/officeDocument/2006/relationships/slide" Target="slides/slide70.xml"/><Relationship Id="rId73" Type="http://schemas.openxmlformats.org/officeDocument/2006/relationships/slide" Target="slides/slide69.xml"/><Relationship Id="rId72" Type="http://schemas.openxmlformats.org/officeDocument/2006/relationships/slide" Target="slides/slide68.xml"/><Relationship Id="rId71" Type="http://schemas.openxmlformats.org/officeDocument/2006/relationships/slide" Target="slides/slide67.xml"/><Relationship Id="rId70" Type="http://schemas.openxmlformats.org/officeDocument/2006/relationships/slide" Target="slides/slide66.xml"/><Relationship Id="rId7" Type="http://schemas.openxmlformats.org/officeDocument/2006/relationships/slide" Target="slides/slide3.xml"/><Relationship Id="rId69" Type="http://schemas.openxmlformats.org/officeDocument/2006/relationships/slide" Target="slides/slide65.xml"/><Relationship Id="rId68" Type="http://schemas.openxmlformats.org/officeDocument/2006/relationships/slide" Target="slides/slide64.xml"/><Relationship Id="rId67" Type="http://schemas.openxmlformats.org/officeDocument/2006/relationships/slide" Target="slides/slide63.xml"/><Relationship Id="rId66" Type="http://schemas.openxmlformats.org/officeDocument/2006/relationships/slide" Target="slides/slide62.xml"/><Relationship Id="rId65" Type="http://schemas.openxmlformats.org/officeDocument/2006/relationships/slide" Target="slides/slide61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60" Type="http://schemas.openxmlformats.org/officeDocument/2006/relationships/slide" Target="slides/slide56.xml"/><Relationship Id="rId6" Type="http://schemas.openxmlformats.org/officeDocument/2006/relationships/slide" Target="slides/slide2.xml"/><Relationship Id="rId59" Type="http://schemas.openxmlformats.org/officeDocument/2006/relationships/slide" Target="slides/slide55.xml"/><Relationship Id="rId58" Type="http://schemas.openxmlformats.org/officeDocument/2006/relationships/slide" Target="slides/slide54.xml"/><Relationship Id="rId57" Type="http://schemas.openxmlformats.org/officeDocument/2006/relationships/slide" Target="slides/slide53.xml"/><Relationship Id="rId56" Type="http://schemas.openxmlformats.org/officeDocument/2006/relationships/slide" Target="slides/slide52.xml"/><Relationship Id="rId55" Type="http://schemas.openxmlformats.org/officeDocument/2006/relationships/slide" Target="slides/slide51.xml"/><Relationship Id="rId54" Type="http://schemas.openxmlformats.org/officeDocument/2006/relationships/slide" Target="slides/slide50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2" Type="http://schemas.openxmlformats.org/officeDocument/2006/relationships/tags" Target="tags/tag786.xml"/><Relationship Id="rId121" Type="http://schemas.openxmlformats.org/officeDocument/2006/relationships/commentAuthors" Target="commentAuthors.xml"/><Relationship Id="rId120" Type="http://schemas.openxmlformats.org/officeDocument/2006/relationships/tableStyles" Target="tableStyles.xml"/><Relationship Id="rId12" Type="http://schemas.openxmlformats.org/officeDocument/2006/relationships/slide" Target="slides/slide8.xml"/><Relationship Id="rId119" Type="http://schemas.openxmlformats.org/officeDocument/2006/relationships/viewProps" Target="viewProps.xml"/><Relationship Id="rId118" Type="http://schemas.openxmlformats.org/officeDocument/2006/relationships/presProps" Target="presProps.xml"/><Relationship Id="rId117" Type="http://schemas.openxmlformats.org/officeDocument/2006/relationships/handoutMaster" Target="handoutMasters/handoutMaster1.xml"/><Relationship Id="rId116" Type="http://schemas.openxmlformats.org/officeDocument/2006/relationships/slide" Target="slides/slide112.xml"/><Relationship Id="rId115" Type="http://schemas.openxmlformats.org/officeDocument/2006/relationships/slide" Target="slides/slide111.xml"/><Relationship Id="rId114" Type="http://schemas.openxmlformats.org/officeDocument/2006/relationships/slide" Target="slides/slide110.xml"/><Relationship Id="rId113" Type="http://schemas.openxmlformats.org/officeDocument/2006/relationships/slide" Target="slides/slide109.xml"/><Relationship Id="rId112" Type="http://schemas.openxmlformats.org/officeDocument/2006/relationships/slide" Target="slides/slide108.xml"/><Relationship Id="rId111" Type="http://schemas.openxmlformats.org/officeDocument/2006/relationships/slide" Target="slides/slide107.xml"/><Relationship Id="rId110" Type="http://schemas.openxmlformats.org/officeDocument/2006/relationships/slide" Target="slides/slide106.xml"/><Relationship Id="rId11" Type="http://schemas.openxmlformats.org/officeDocument/2006/relationships/slide" Target="slides/slide7.xml"/><Relationship Id="rId109" Type="http://schemas.openxmlformats.org/officeDocument/2006/relationships/slide" Target="slides/slide105.xml"/><Relationship Id="rId108" Type="http://schemas.openxmlformats.org/officeDocument/2006/relationships/slide" Target="slides/slide104.xml"/><Relationship Id="rId107" Type="http://schemas.openxmlformats.org/officeDocument/2006/relationships/slide" Target="slides/slide103.xml"/><Relationship Id="rId106" Type="http://schemas.openxmlformats.org/officeDocument/2006/relationships/slide" Target="slides/slide102.xml"/><Relationship Id="rId105" Type="http://schemas.openxmlformats.org/officeDocument/2006/relationships/slide" Target="slides/slide101.xml"/><Relationship Id="rId104" Type="http://schemas.openxmlformats.org/officeDocument/2006/relationships/slide" Target="slides/slide100.xml"/><Relationship Id="rId103" Type="http://schemas.openxmlformats.org/officeDocument/2006/relationships/slide" Target="slides/slide99.xml"/><Relationship Id="rId102" Type="http://schemas.openxmlformats.org/officeDocument/2006/relationships/slide" Target="slides/slide98.xml"/><Relationship Id="rId101" Type="http://schemas.openxmlformats.org/officeDocument/2006/relationships/slide" Target="slides/slide97.xml"/><Relationship Id="rId100" Type="http://schemas.openxmlformats.org/officeDocument/2006/relationships/slide" Target="slides/slide96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dp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0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2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3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4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5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6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7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8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9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0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2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3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4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5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6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7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8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0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2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3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4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5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6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7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8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0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2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3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4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5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6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7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8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0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2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3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4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5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6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7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8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1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、开始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2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、将任务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Tn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分配给人或者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机器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3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、完成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任务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4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、判断是否存在可加工的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任务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是：回到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2</a:t>
            </a:r>
            <a:endParaRPr lang="en-US" altLang="zh-CN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否：等待人或者机器人完成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任务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5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、判断当前层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的所有任务是否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都完成了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是：进入下一层拆解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任务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否：人工再确认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这个电池里有哪些零件，以及必须按什么顺序、朝哪个方向拆，才不会被卡住。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8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个层级，右图标注了拆解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反向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实际电池的结构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-&gt;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拆解任务序列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-&gt;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强化学习中状态空间和观测空间的表征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右上表示了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8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个任务的层级关系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状态：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全局任务的信息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观测：当前执行任务的信息</a:t>
            </a:r>
            <a:endParaRPr lang="en-US" altLang="zh-CN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设计为部分可观测的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原因：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1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、物理传感器的局限性：机器人的传感器（如摄像头、激光雷达）都有视场角（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FOV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）和盲区。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机器人只能看到它传感器覆盖范围内的局部信息，无法实时获取整个工作站的完整状态。如果算法依赖全图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信息，一旦被挡住就会失效。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2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、人类认知的局限性：当工人在拆一颗螺丝时，他的注意力全在手头的工作上，根本无暇顾及整个流水线其他部分的状态。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3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、算法落地的现实难度：如果强行输入全状态，状态空间维度会过高，导致计算量大增，难以满足实时控制的需求。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奖励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设置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优化目标是最小化拆解时间、最小化劳动力，每一次拆解都是一种消耗时间和劳动力，所以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统一当成了一种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损耗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所以优化目标转换成了最小化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损耗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Tool Area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Human work area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：人类负责处理非标准化的任务，比如剪断线束、拔除接插件、或者处理滑丝的螺栓。这些动作需要极高的灵巧度，目前的机器人很难胜任。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DDK Servo Tightening Machine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（伺服拧紧机）、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 Collaborative Robot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（协作机器人）、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Intel Dense Camera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（英特尔深度相机）、</a:t>
            </a:r>
            <a:r>
              <a:rPr lang="en-US" altLang="zh-CN" dirty="0">
                <a:effectLst/>
                <a:sym typeface="+mn-ea"/>
              </a:rPr>
              <a:t>Bolt Sleeve</a:t>
            </a:r>
            <a:r>
              <a:rPr lang="zh-CN" altLang="en-US" dirty="0">
                <a:effectLst/>
                <a:sym typeface="+mn-ea"/>
              </a:rPr>
              <a:t>（螺栓套筒）：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这证实了机器人主要负责高扭矩、重复性高的螺栓拆解任务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仿真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结果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图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12a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：简化的电池包模型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图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12b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：横轴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 (Episode)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：训练的轮数（回合数）。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纵轴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 (Reward)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：奖励</a:t>
            </a:r>
            <a:endParaRPr lang="zh-CN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图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12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仿真模型验证：</a:t>
            </a:r>
            <a:endParaRPr lang="en-US" altLang="zh-CN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1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、机器人作业阶段（自动化）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A (Initial status)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：初始状态，模拟的电池包模块放置在工作台上，工具准备就绪。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B &amp; C (Unscrew the bolts)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：机器人根据预设坐标，使用伺服拧紧枪依次拧松固定上盖的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 8 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颗螺栓。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D (All bolts are loosened)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：机器人完成工作。此时所有螺栓已被拧松，但仍留在原位，等待后续处理。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2. 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人类作业阶段（人工协作）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这一阶段验证了算法将灵活性高、需要精细操作的任务分配给人类的策略。</a:t>
            </a:r>
            <a:endParaRPr lang="en-US" altLang="zh-CN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E (Collecting bolts)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：人类操作员介入，手动将已经拧松的螺栓一个个取出。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F (Bolt collection completed)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：螺栓收集完成，被放入零件盒中。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G (Remove module cover)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：操作员手动移除已经没有固定约束的电池模组上盖（金属框架）。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H (Disassembly completed)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：拆解完成，零件已分类摆放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人拆和人机协调拆的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对比：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拆解单个螺丝的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时间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拆解</a:t>
            </a:r>
            <a:r>
              <a:rPr lang="zh-CN" altLang="en-US" dirty="0">
                <a:effectLst/>
                <a:sym typeface="+mn-ea"/>
              </a:rPr>
              <a:t>全部螺丝的时间</a:t>
            </a:r>
            <a:endParaRPr lang="zh-CN" altLang="en-US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拆解</a:t>
            </a:r>
            <a:r>
              <a:rPr lang="zh-CN" altLang="en-US" dirty="0">
                <a:effectLst/>
                <a:sym typeface="+mn-ea"/>
              </a:rPr>
              <a:t>总时间</a:t>
            </a:r>
            <a:endParaRPr lang="zh-CN" altLang="en-US" dirty="0">
              <a:effectLst/>
              <a:sym typeface="+mn-ea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安全性</a:t>
            </a:r>
            <a:endParaRPr lang="zh-CN" altLang="en-US" dirty="0">
              <a:effectLst/>
              <a:sym typeface="+mn-ea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总的拆解难度</a:t>
            </a:r>
            <a:endParaRPr lang="zh-CN" altLang="en-US" dirty="0">
              <a:effectLst/>
              <a:sym typeface="+mn-ea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人的劳动强度</a:t>
            </a:r>
            <a:endParaRPr lang="zh-CN" altLang="en-US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1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、非平稳性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-&gt;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其他智能体是环境的非平稳因素，智能体计算价值受到影响，</a:t>
            </a:r>
            <a:r>
              <a:rPr lang="en-US" altLang="zh-CN" dirty="0">
                <a:effectLst/>
                <a:sym typeface="+mn-ea"/>
              </a:rPr>
              <a:t>qmix</a:t>
            </a:r>
            <a:r>
              <a:rPr lang="zh-CN" altLang="en-US" dirty="0">
                <a:effectLst/>
                <a:sym typeface="+mn-ea"/>
              </a:rPr>
              <a:t>基于全局状态，计算全局价值。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2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实际机器人的视野受限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-&gt;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部分观测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空间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endParaRPr lang="en-US" altLang="zh-CN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18=6+2+7+3</a:t>
            </a:r>
            <a:endParaRPr 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6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6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个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工作站迁移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路径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2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2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个工作站是否有人数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增减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7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7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个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buffer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占用率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3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3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个工作站是否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故障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产品供应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无限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wa1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：处理危险拆解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任务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wa2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wa3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wm1: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同类型的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工作站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r_action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：根据拆解产品的数量给的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奖励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dqn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为了总体奖励最大，压低成本，少开工作站，成本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自然低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总的奖励比较：时间奖励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+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损耗奖励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+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拆解步骤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奖励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尽管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dqn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整体奖励很高，但是它是在节约成本的基础上换来的，拆解产品的数量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很少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ppo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在结合处理时间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+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损耗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+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拆解任务数量的优化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目标下是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最优的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表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2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5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次独立重复实验，每种算法设置的独立工作站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数量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拆解产品数量，路径变换次数，总处理时间，等待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时间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更复杂的拆解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案例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完成的拆解任务多，奖励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更高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系统能够根据设备故障（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workstation failures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）、系统瓶颈（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bottlenecks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）和产品状态，即时调整路径和资源。</a:t>
            </a:r>
            <a:endParaRPr lang="en-US" altLang="zh-CN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endParaRPr lang="en-US" altLang="zh-CN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动态：零件缺失或者拆解</a:t>
            </a:r>
            <a:r>
              <a:rPr lang="zh-CN" altLang="en-US" dirty="0"/>
              <a:t>失败</a:t>
            </a:r>
            <a:endParaRPr lang="zh-CN" alt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导致不同产品的库存动态变化，会导致</a:t>
            </a:r>
            <a:r>
              <a:rPr lang="zh-CN" altLang="en-US" dirty="0"/>
              <a:t>爆仓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动态：工作站故障，工作站输入输出缓冲区</a:t>
            </a:r>
            <a:r>
              <a:rPr lang="zh-CN" altLang="en-US" dirty="0"/>
              <a:t>堵塞。</a:t>
            </a:r>
            <a:endParaRPr lang="zh-CN" alt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flexible</a:t>
            </a:r>
            <a:r>
              <a:rPr lang="zh-CN" altLang="en-US" dirty="0"/>
              <a:t>：灵活调度人工</a:t>
            </a:r>
            <a:r>
              <a:rPr lang="zh-CN" altLang="en-US" dirty="0"/>
              <a:t>工作站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S2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S3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S4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是在拆解过程中的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3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类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子产品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O1-O5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是拆解产品所需要的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操作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1-5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：完整的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5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个回收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部件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人工工作站动作：空闲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+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子产品对应的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操作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自拆解站动作：空闲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+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可加工产品的混合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比例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状态：拆解过程中每种产品存储在对应缓冲区的数量，缓冲区的容量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有限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观测：缓冲区容量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+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有效拆解动作中的拆解产品带来的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价值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根据工作站智能体选择的动作，更新不同产品的库存</a:t>
            </a:r>
            <a:endParaRPr lang="zh-CN" altLang="en-US" dirty="0">
              <a:effectLst/>
              <a:sym typeface="+mn-ea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公式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7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：单个时间步，人工工作站智能体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i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拆解产品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k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数量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公式</a:t>
            </a:r>
            <a:r>
              <a:rPr lang="en-US" altLang="zh-CN" dirty="0">
                <a:effectLst/>
                <a:sym typeface="+mn-ea"/>
              </a:rPr>
              <a:t>8</a:t>
            </a:r>
            <a:r>
              <a:rPr lang="zh-CN" altLang="en-US" dirty="0">
                <a:effectLst/>
                <a:sym typeface="+mn-ea"/>
              </a:rPr>
              <a:t>：单个时间步，自拆解工作站智能体</a:t>
            </a:r>
            <a:r>
              <a:rPr lang="en-US" altLang="zh-CN" dirty="0">
                <a:effectLst/>
                <a:sym typeface="+mn-ea"/>
              </a:rPr>
              <a:t>j</a:t>
            </a:r>
            <a:r>
              <a:rPr lang="zh-CN" altLang="en-US" dirty="0">
                <a:effectLst/>
                <a:sym typeface="+mn-ea"/>
              </a:rPr>
              <a:t>拆解产品</a:t>
            </a:r>
            <a:r>
              <a:rPr lang="en-US" altLang="zh-CN" dirty="0">
                <a:effectLst/>
                <a:sym typeface="+mn-ea"/>
              </a:rPr>
              <a:t>k</a:t>
            </a:r>
            <a:r>
              <a:rPr lang="zh-CN" altLang="en-US" dirty="0">
                <a:effectLst/>
                <a:sym typeface="+mn-ea"/>
              </a:rPr>
              <a:t>的数量</a:t>
            </a:r>
            <a:endParaRPr lang="zh-CN" altLang="en-US" dirty="0">
              <a:effectLst/>
              <a:sym typeface="+mn-ea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公式</a:t>
            </a:r>
            <a:r>
              <a:rPr lang="en-US" altLang="zh-CN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9</a:t>
            </a:r>
            <a:r>
              <a:rPr lang="zh-CN" altLang="en-US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：产品</a:t>
            </a:r>
            <a:r>
              <a:rPr lang="en-US" altLang="zh-CN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k</a:t>
            </a:r>
            <a:r>
              <a:rPr lang="zh-CN" altLang="en-US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的</a:t>
            </a:r>
            <a:r>
              <a:rPr lang="zh-CN" altLang="en-US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库存</a:t>
            </a:r>
            <a:endParaRPr lang="zh-CN" altLang="en-US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根据工作站智能体选择的动作，更新不同产品的库存</a:t>
            </a:r>
            <a:endParaRPr lang="zh-CN" altLang="en-US" dirty="0">
              <a:effectLst/>
              <a:sym typeface="+mn-ea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人工工作站会出现产品缺失。自拆解工作站会出现拆解失败</a:t>
            </a:r>
            <a:endParaRPr lang="zh-CN" altLang="en-US" dirty="0">
              <a:effectLst/>
              <a:sym typeface="+mn-ea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以拆解单个产品</a:t>
            </a:r>
            <a:r>
              <a:rPr lang="zh-CN" altLang="en-US" dirty="0">
                <a:effectLst/>
                <a:sym typeface="+mn-ea"/>
              </a:rPr>
              <a:t>举例</a:t>
            </a:r>
            <a:endParaRPr lang="zh-CN" altLang="en-US" dirty="0">
              <a:effectLst/>
              <a:sym typeface="+mn-ea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公式</a:t>
            </a:r>
            <a:r>
              <a:rPr lang="en-US" altLang="zh-CN" dirty="0">
                <a:effectLst/>
                <a:sym typeface="+mn-ea"/>
              </a:rPr>
              <a:t>10</a:t>
            </a:r>
            <a:r>
              <a:rPr lang="zh-CN" altLang="en-US" dirty="0">
                <a:effectLst/>
                <a:sym typeface="+mn-ea"/>
              </a:rPr>
              <a:t>：子产品</a:t>
            </a:r>
            <a:r>
              <a:rPr lang="en-US" altLang="zh-CN" dirty="0">
                <a:effectLst/>
                <a:sym typeface="+mn-ea"/>
              </a:rPr>
              <a:t>k</a:t>
            </a:r>
            <a:r>
              <a:rPr lang="zh-CN" altLang="en-US" dirty="0">
                <a:effectLst/>
                <a:sym typeface="+mn-ea"/>
              </a:rPr>
              <a:t>不缺失，下游</a:t>
            </a:r>
            <a:r>
              <a:rPr lang="zh-CN" altLang="en-US" dirty="0">
                <a:effectLst/>
                <a:sym typeface="+mn-ea"/>
              </a:rPr>
              <a:t>子产品</a:t>
            </a:r>
            <a:r>
              <a:rPr lang="en-US" altLang="zh-CN" dirty="0">
                <a:effectLst/>
                <a:sym typeface="+mn-ea"/>
              </a:rPr>
              <a:t>+1</a:t>
            </a:r>
            <a:endParaRPr lang="zh-CN" altLang="en-US" dirty="0">
              <a:effectLst/>
              <a:sym typeface="+mn-ea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公式</a:t>
            </a:r>
            <a:r>
              <a:rPr lang="en-US" altLang="zh-CN" dirty="0">
                <a:effectLst/>
                <a:sym typeface="+mn-ea"/>
              </a:rPr>
              <a:t>11</a:t>
            </a:r>
            <a:r>
              <a:rPr lang="zh-CN" altLang="en-US" dirty="0">
                <a:effectLst/>
                <a:sym typeface="+mn-ea"/>
              </a:rPr>
              <a:t>：子产品</a:t>
            </a:r>
            <a:r>
              <a:rPr lang="en-US" altLang="zh-CN" dirty="0">
                <a:effectLst/>
                <a:sym typeface="+mn-ea"/>
              </a:rPr>
              <a:t>k</a:t>
            </a:r>
            <a:r>
              <a:rPr lang="zh-CN" altLang="en-US" dirty="0">
                <a:effectLst/>
                <a:sym typeface="+mn-ea"/>
              </a:rPr>
              <a:t>缺失，下游的下游</a:t>
            </a:r>
            <a:r>
              <a:rPr lang="zh-CN" altLang="en-US" dirty="0">
                <a:effectLst/>
                <a:sym typeface="+mn-ea"/>
              </a:rPr>
              <a:t>子产品</a:t>
            </a:r>
            <a:r>
              <a:rPr lang="en-US" altLang="zh-CN" dirty="0">
                <a:effectLst/>
                <a:sym typeface="+mn-ea"/>
              </a:rPr>
              <a:t>+1</a:t>
            </a:r>
            <a:endParaRPr lang="en-US" altLang="zh-CN" dirty="0">
              <a:effectLst/>
              <a:sym typeface="+mn-ea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公式</a:t>
            </a:r>
            <a:r>
              <a:rPr lang="en-US" altLang="zh-CN" dirty="0">
                <a:effectLst/>
                <a:sym typeface="+mn-ea"/>
              </a:rPr>
              <a:t>12</a:t>
            </a:r>
            <a:r>
              <a:rPr lang="zh-CN" altLang="en-US" dirty="0">
                <a:effectLst/>
                <a:sym typeface="+mn-ea"/>
              </a:rPr>
              <a:t>：子产品</a:t>
            </a:r>
            <a:r>
              <a:rPr lang="en-US" altLang="zh-CN" dirty="0">
                <a:effectLst/>
                <a:sym typeface="+mn-ea"/>
              </a:rPr>
              <a:t>k</a:t>
            </a:r>
            <a:r>
              <a:rPr lang="zh-CN" altLang="en-US" dirty="0">
                <a:effectLst/>
                <a:sym typeface="+mn-ea"/>
              </a:rPr>
              <a:t>拆解成功，下游</a:t>
            </a:r>
            <a:r>
              <a:rPr lang="zh-CN" altLang="en-US" dirty="0">
                <a:effectLst/>
                <a:sym typeface="+mn-ea"/>
              </a:rPr>
              <a:t>子产品</a:t>
            </a:r>
            <a:r>
              <a:rPr lang="en-US" altLang="zh-CN" dirty="0">
                <a:effectLst/>
                <a:sym typeface="+mn-ea"/>
              </a:rPr>
              <a:t>+1</a:t>
            </a:r>
            <a:endParaRPr lang="zh-CN" altLang="en-US" dirty="0">
              <a:effectLst/>
              <a:sym typeface="+mn-ea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公式</a:t>
            </a:r>
            <a:r>
              <a:rPr lang="en-US" altLang="zh-CN" dirty="0">
                <a:effectLst/>
                <a:sym typeface="+mn-ea"/>
              </a:rPr>
              <a:t>13</a:t>
            </a:r>
            <a:r>
              <a:rPr lang="zh-CN" altLang="en-US" dirty="0">
                <a:effectLst/>
                <a:sym typeface="+mn-ea"/>
              </a:rPr>
              <a:t>：子产品</a:t>
            </a:r>
            <a:r>
              <a:rPr lang="en-US" altLang="zh-CN" dirty="0">
                <a:effectLst/>
                <a:sym typeface="+mn-ea"/>
              </a:rPr>
              <a:t>k</a:t>
            </a:r>
            <a:r>
              <a:rPr lang="zh-CN" altLang="en-US" dirty="0">
                <a:effectLst/>
                <a:sym typeface="+mn-ea"/>
              </a:rPr>
              <a:t>拆解失败，由人工工作站确定下游子产品</a:t>
            </a:r>
            <a:r>
              <a:rPr lang="zh-CN" altLang="en-US" dirty="0">
                <a:effectLst/>
                <a:sym typeface="+mn-ea"/>
              </a:rPr>
              <a:t>数量</a:t>
            </a:r>
            <a:endParaRPr lang="zh-CN" altLang="en-US" dirty="0">
              <a:effectLst/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奖励：工作站拆解产品的价值</a:t>
            </a:r>
            <a:r>
              <a:rPr lang="en-US" altLang="zh-CN" dirty="0">
                <a:effectLst/>
                <a:sym typeface="+mn-ea"/>
              </a:rPr>
              <a:t>-</a:t>
            </a:r>
            <a:r>
              <a:rPr lang="zh-CN" altLang="en-US" dirty="0">
                <a:effectLst/>
                <a:sym typeface="+mn-ea"/>
              </a:rPr>
              <a:t>工作站</a:t>
            </a:r>
            <a:r>
              <a:rPr lang="zh-CN" altLang="en-US" dirty="0">
                <a:effectLst/>
                <a:sym typeface="+mn-ea"/>
              </a:rPr>
              <a:t>损耗</a:t>
            </a:r>
            <a:endParaRPr lang="zh-CN" altLang="en-US" dirty="0">
              <a:effectLst/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判断工作站智能体选择完对应动作，每个下游产品的库存变化，若超出规定的容量，认为是非法动作，掩码</a:t>
            </a:r>
            <a:r>
              <a:rPr lang="zh-CN" altLang="en-US" dirty="0">
                <a:effectLst/>
                <a:sym typeface="+mn-ea"/>
              </a:rPr>
              <a:t>掉</a:t>
            </a:r>
            <a:endParaRPr lang="zh-CN" altLang="en-US" dirty="0">
              <a:effectLst/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>
              <a:effectLst/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加载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80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个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产品，每个回合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50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个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step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，获得的累积收益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图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5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dqn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：前期随机选择动作，后面会选择价值最高的动作，随机性降低，训练更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稳定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图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6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：改变自拆解工作站智能体的动作空间，第一组是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[0,(2,0),(1,2),(0,4)]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，第二组是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[0,(1,2)]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。第一组动作空间可以根据拆线的情况，每次动态调整拆解不同比例的产品，效果会更好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一些。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改变回收产品的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数量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gatt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图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+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子产品库存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变化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第一组：给定回收产品数量下（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80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）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第二组：回收产品数量无限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第一组分析：第一组在调度快结束的时候，出现大量工作站空闲。可能是由于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50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个调度步足够完成给定产品数量下的拆解工作，所以排布比较分散。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从库存上看，，而且对不同子产品的价值也没有什么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偏好。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第二组分析：因为拆解量大，</a:t>
            </a:r>
            <a:r>
              <a:rPr lang="en-US" altLang="zh-CN" dirty="0">
                <a:effectLst/>
                <a:sym typeface="+mn-ea"/>
              </a:rPr>
              <a:t>50</a:t>
            </a:r>
            <a:r>
              <a:rPr lang="zh-CN" altLang="en-US" dirty="0">
                <a:effectLst/>
                <a:sym typeface="+mn-ea"/>
              </a:rPr>
              <a:t>步肯定拆不完，所以工作站没有什么空闲。排布比较</a:t>
            </a:r>
            <a:r>
              <a:rPr lang="zh-CN" altLang="en-US" dirty="0">
                <a:effectLst/>
                <a:sym typeface="+mn-ea"/>
              </a:rPr>
              <a:t>紧密。</a:t>
            </a:r>
            <a:endParaRPr lang="zh-CN" altLang="en-US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从库存上看，在</a:t>
            </a:r>
            <a:r>
              <a:rPr lang="en-US" altLang="zh-CN" dirty="0">
                <a:effectLst/>
                <a:sym typeface="+mn-ea"/>
              </a:rPr>
              <a:t>50</a:t>
            </a:r>
            <a:r>
              <a:rPr lang="zh-CN" altLang="en-US" dirty="0">
                <a:effectLst/>
                <a:sym typeface="+mn-ea"/>
              </a:rPr>
              <a:t>步的时候，高价值子产品</a:t>
            </a:r>
            <a:r>
              <a:rPr lang="en-US" altLang="zh-CN" dirty="0">
                <a:effectLst/>
                <a:sym typeface="+mn-ea"/>
              </a:rPr>
              <a:t>B2</a:t>
            </a:r>
            <a:r>
              <a:rPr lang="zh-CN" altLang="en-US" dirty="0">
                <a:effectLst/>
                <a:sym typeface="+mn-ea"/>
              </a:rPr>
              <a:t>的库存比较低，可以看出对不同子产品的价值也是有偏好的</a:t>
            </a:r>
            <a:endParaRPr lang="zh-CN" altLang="en-US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1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、改变自拆解工作站拆解失败的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概率；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因为</a:t>
            </a:r>
            <a:r>
              <a:rPr lang="zh-CN" altLang="en-US" dirty="0">
                <a:effectLst/>
                <a:sym typeface="+mn-ea"/>
              </a:rPr>
              <a:t>自拆解工作站拆解失败概率增加，会由人工工作站处理，增加了额外成本，所以利润下降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2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、改变工件缺失的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概率：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因为高价值部件在后面，</a:t>
            </a:r>
            <a:r>
              <a:rPr lang="en-US" altLang="zh-CN" dirty="0">
                <a:effectLst/>
                <a:sym typeface="+mn-ea"/>
              </a:rPr>
              <a:t>o1-o4</a:t>
            </a:r>
            <a:r>
              <a:rPr lang="zh-CN" altLang="en-US" dirty="0">
                <a:effectLst/>
                <a:sym typeface="+mn-ea"/>
              </a:rPr>
              <a:t>缺失后，获得高价值部件的速度更快，所以利润增加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3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、改变拆解部件的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价值；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因为回收部件价值增加</a:t>
            </a:r>
            <a:r>
              <a:rPr lang="zh-CN" altLang="en-US" dirty="0">
                <a:effectLst/>
                <a:sym typeface="+mn-ea"/>
              </a:rPr>
              <a:t>，所以利润增加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4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、改变加载拆解产品的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数量；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因为拆解系统可拆解产品的数量是有限的，所以开始时利润增加，到达拆解系统的拆解能力上限后，利润基本保持</a:t>
            </a:r>
            <a:r>
              <a:rPr lang="zh-CN" altLang="en-US" dirty="0">
                <a:effectLst/>
                <a:sym typeface="+mn-ea"/>
              </a:rPr>
              <a:t>不变</a:t>
            </a:r>
            <a:endParaRPr lang="zh-CN" altLang="en-US" dirty="0">
              <a:effectLst/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endParaRPr lang="en-US" altLang="zh-CN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动态：机器人工作站拆解</a:t>
            </a:r>
            <a:r>
              <a:rPr lang="zh-CN" altLang="en-US" dirty="0"/>
              <a:t>失败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MOPPO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学习不同偏好（优化目标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权重）下的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策略</a:t>
            </a:r>
            <a:endParaRPr lang="zh-CN" altLang="en-US" b="0" i="0" dirty="0">
              <a:solidFill>
                <a:srgbClr val="000000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左图：拆解电冰箱的任务约束，对应的先序约束图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矩阵</a:t>
            </a:r>
            <a:endParaRPr lang="zh-CN" altLang="en-US" b="0" i="0" dirty="0">
              <a:solidFill>
                <a:srgbClr val="000000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  <a:p>
            <a:pPr algn="just"/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右图：表格是每个任务对应的拆解时间、危险和优先级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标识</a:t>
            </a:r>
            <a:endParaRPr lang="zh-CN" altLang="en-US" b="0" i="0" dirty="0">
              <a:solidFill>
                <a:srgbClr val="000000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公式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：任务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i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的拆解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时间</a:t>
            </a:r>
            <a:endParaRPr lang="zh-CN" altLang="en-US" b="0" i="0" dirty="0">
              <a:solidFill>
                <a:srgbClr val="000000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  <a:p>
            <a:pPr algn="just"/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公式</a:t>
            </a:r>
            <a:r>
              <a:rPr lang="en-US" altLang="zh-CN" dirty="0">
                <a:solidFill>
                  <a:srgbClr val="000000"/>
                </a:solidFill>
                <a:effectLst/>
                <a:sym typeface="+mn-ea"/>
              </a:rPr>
              <a:t>2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：任务</a:t>
            </a:r>
            <a:r>
              <a:rPr lang="en-US" altLang="zh-CN" dirty="0">
                <a:solidFill>
                  <a:srgbClr val="000000"/>
                </a:solidFill>
                <a:effectLst/>
                <a:sym typeface="+mn-ea"/>
              </a:rPr>
              <a:t>i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的拆解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成本</a:t>
            </a:r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  <a:p>
            <a:pPr algn="just"/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公式</a:t>
            </a:r>
            <a:r>
              <a:rPr lang="en-US" altLang="zh-CN" dirty="0">
                <a:solidFill>
                  <a:srgbClr val="000000"/>
                </a:solidFill>
                <a:effectLst/>
                <a:sym typeface="+mn-ea"/>
              </a:rPr>
              <a:t>3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：任务</a:t>
            </a:r>
            <a:r>
              <a:rPr lang="en-US" altLang="zh-CN" dirty="0">
                <a:solidFill>
                  <a:srgbClr val="000000"/>
                </a:solidFill>
                <a:effectLst/>
                <a:sym typeface="+mn-ea"/>
              </a:rPr>
              <a:t>i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的拆解能量消耗</a:t>
            </a:r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  <a:p>
            <a:pPr algn="just"/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公式</a:t>
            </a:r>
            <a:r>
              <a:rPr lang="en-US" altLang="zh-CN" dirty="0">
                <a:solidFill>
                  <a:srgbClr val="000000"/>
                </a:solidFill>
                <a:effectLst/>
                <a:sym typeface="+mn-ea"/>
              </a:rPr>
              <a:t>4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：最小化工作站数量，拆解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成本，能量消耗</a:t>
            </a:r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  <a:p>
            <a:pPr algn="just"/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最小化工作站数量，拆解损耗之间的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冲突：最小化工作站数量，导致单个工作站的任务量增加，节拍时间增加，容易导致两侧的工作站等待时间边长，能耗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增加</a:t>
            </a:r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  <a:p>
            <a:pPr algn="just"/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最小化拆解成本，能量消耗之间的冲突：最小化拆解成，全让人拆，但是人拆的慢，能耗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增加</a:t>
            </a:r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  <a:p>
            <a:pPr algn="just"/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最小化工作站数量，拆解成本：最小化工作站数量，系统鲁棒性差，当遇到机器人工作站拆解失败时，人工介入会增加拆解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成本</a:t>
            </a:r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  <a:p>
            <a:pPr algn="just"/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公式</a:t>
            </a:r>
            <a:r>
              <a:rPr lang="en-US" altLang="zh-CN" dirty="0">
                <a:solidFill>
                  <a:srgbClr val="000000"/>
                </a:solidFill>
                <a:effectLst/>
                <a:sym typeface="+mn-ea"/>
              </a:rPr>
              <a:t>5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：最小化工作站数量</a:t>
            </a:r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  <a:p>
            <a:pPr algn="just"/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公式</a:t>
            </a:r>
            <a:r>
              <a:rPr lang="en-US" altLang="zh-CN" dirty="0">
                <a:solidFill>
                  <a:srgbClr val="000000"/>
                </a:solidFill>
                <a:effectLst/>
                <a:sym typeface="+mn-ea"/>
              </a:rPr>
              <a:t>6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：最小化拆解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成本</a:t>
            </a:r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  <a:p>
            <a:pPr algn="just"/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公式</a:t>
            </a:r>
            <a:r>
              <a:rPr lang="en-US" altLang="zh-CN" dirty="0">
                <a:solidFill>
                  <a:srgbClr val="000000"/>
                </a:solidFill>
                <a:effectLst/>
                <a:sym typeface="+mn-ea"/>
              </a:rPr>
              <a:t>7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：最小化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能量消耗</a:t>
            </a:r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  <a:p>
            <a:pPr algn="just"/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公式</a:t>
            </a:r>
            <a:r>
              <a:rPr lang="en-US" altLang="zh-CN" dirty="0">
                <a:solidFill>
                  <a:srgbClr val="000000"/>
                </a:solidFill>
                <a:effectLst/>
                <a:sym typeface="+mn-ea"/>
              </a:rPr>
              <a:t>8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：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一个任务只能分配给一个工作站</a:t>
            </a:r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  <a:p>
            <a:pPr algn="just"/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公式</a:t>
            </a:r>
            <a:r>
              <a:rPr lang="en-US" altLang="zh-CN" dirty="0">
                <a:solidFill>
                  <a:srgbClr val="000000"/>
                </a:solidFill>
                <a:effectLst/>
                <a:sym typeface="+mn-ea"/>
              </a:rPr>
              <a:t>9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：前面工作站优先开放</a:t>
            </a:r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  <a:p>
            <a:pPr algn="just"/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公式</a:t>
            </a:r>
            <a:r>
              <a:rPr lang="en-US" altLang="zh-CN" dirty="0">
                <a:solidFill>
                  <a:srgbClr val="000000"/>
                </a:solidFill>
                <a:effectLst/>
                <a:sym typeface="+mn-ea"/>
              </a:rPr>
              <a:t>10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：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开放工作站数量小于任务数量</a:t>
            </a:r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  <a:p>
            <a:pPr algn="just"/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公式</a:t>
            </a:r>
            <a:r>
              <a:rPr lang="en-US" altLang="zh-CN" dirty="0">
                <a:solidFill>
                  <a:srgbClr val="000000"/>
                </a:solidFill>
                <a:effectLst/>
                <a:sym typeface="+mn-ea"/>
              </a:rPr>
              <a:t>11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：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实际循环时间</a:t>
            </a:r>
            <a:r>
              <a:rPr lang="en-US" altLang="zh-CN" dirty="0">
                <a:solidFill>
                  <a:srgbClr val="000000"/>
                </a:solidFill>
                <a:effectLst/>
                <a:sym typeface="+mn-ea"/>
              </a:rPr>
              <a:t>&lt;=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理论循环时间</a:t>
            </a:r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  <a:p>
            <a:pPr algn="just"/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公式</a:t>
            </a:r>
            <a:r>
              <a:rPr lang="en-US" altLang="zh-CN" dirty="0">
                <a:solidFill>
                  <a:srgbClr val="000000"/>
                </a:solidFill>
                <a:effectLst/>
                <a:sym typeface="+mn-ea"/>
              </a:rPr>
              <a:t>12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：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危险任务只分配给机器人工作站</a:t>
            </a:r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  <a:p>
            <a:pPr algn="just"/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公式</a:t>
            </a:r>
            <a:r>
              <a:rPr lang="en-US" altLang="zh-CN" dirty="0">
                <a:solidFill>
                  <a:srgbClr val="000000"/>
                </a:solidFill>
                <a:effectLst/>
                <a:sym typeface="+mn-ea"/>
              </a:rPr>
              <a:t>13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：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高需求任务只分配给人工工作站</a:t>
            </a:r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  <a:p>
            <a:pPr algn="just"/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公式</a:t>
            </a:r>
            <a:r>
              <a:rPr lang="en-US" altLang="zh-CN" dirty="0">
                <a:solidFill>
                  <a:srgbClr val="000000"/>
                </a:solidFill>
                <a:effectLst/>
                <a:sym typeface="+mn-ea"/>
              </a:rPr>
              <a:t>14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：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任务只能分配给一个人工工作站或机器人工作站</a:t>
            </a:r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  <a:p>
            <a:pPr algn="just"/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  <a:p>
            <a:pPr algn="just"/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  <a:p>
            <a:pPr algn="just"/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  <a:p>
            <a:pPr algn="just"/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状态：任务节点信息</a:t>
            </a:r>
            <a:r>
              <a:rPr lang="en-US" altLang="zh-CN" dirty="0">
                <a:solidFill>
                  <a:srgbClr val="000000"/>
                </a:solidFill>
                <a:effectLst/>
                <a:sym typeface="+mn-ea"/>
              </a:rPr>
              <a:t>+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工作站的信息</a:t>
            </a:r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  <a:p>
            <a:pPr algn="just"/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任务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节点：是否被选中、选择顺序、所在侧</a:t>
            </a:r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  <a:p>
            <a:pPr algn="just"/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工作站运行状态：工作站激活状态、该工作站的人工侧或机器人侧是否在工作、累计处理时间</a:t>
            </a:r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  <a:p>
            <a:pPr algn="just"/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动作：任务分配</a:t>
            </a:r>
            <a:r>
              <a:rPr lang="en-US" altLang="zh-CN" dirty="0">
                <a:solidFill>
                  <a:srgbClr val="000000"/>
                </a:solidFill>
                <a:effectLst/>
                <a:sym typeface="+mn-ea"/>
              </a:rPr>
              <a:t>+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工作站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分配</a:t>
            </a:r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奖励：按照采样的偏好向量进行加权不同目标下的</a:t>
            </a:r>
            <a:r>
              <a:rPr lang="zh-CN" altLang="en-US" dirty="0">
                <a:solidFill>
                  <a:srgbClr val="000000"/>
                </a:solidFill>
                <a:effectLst/>
                <a:sym typeface="+mn-ea"/>
              </a:rPr>
              <a:t>奖励</a:t>
            </a:r>
            <a:endParaRPr lang="zh-CN" altLang="en-US" dirty="0">
              <a:solidFill>
                <a:srgbClr val="000000"/>
              </a:solidFill>
              <a:effectLst/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拆解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电冰箱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拆解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电冰箱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MO-PPO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与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MO-DQN, MO-D3QN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对比，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mo-ppo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效果更好，更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稳定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表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6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：与强化学习算法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对比，一组调度结果，分配情况，工作时间，循环时间（取工作站的最长工作时间），三个优化目标：工作站数量、成本、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损耗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训练过程中，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mappo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的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3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个优化目标的变化曲线，在最小化工作站数量、拆解成本、能量损耗均实现了最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优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训练过程中，</a:t>
            </a:r>
            <a:r>
              <a:rPr lang="en-US" altLang="zh-CN" dirty="0">
                <a:effectLst/>
                <a:sym typeface="+mn-ea"/>
              </a:rPr>
              <a:t>mappo</a:t>
            </a:r>
            <a:r>
              <a:rPr lang="zh-CN" altLang="en-US" dirty="0">
                <a:effectLst/>
                <a:sym typeface="+mn-ea"/>
              </a:rPr>
              <a:t>的</a:t>
            </a:r>
            <a:r>
              <a:rPr lang="en-US" altLang="zh-CN" dirty="0">
                <a:effectLst/>
                <a:sym typeface="+mn-ea"/>
              </a:rPr>
              <a:t>3</a:t>
            </a:r>
            <a:r>
              <a:rPr lang="zh-CN" altLang="en-US" dirty="0">
                <a:effectLst/>
                <a:sym typeface="+mn-ea"/>
              </a:rPr>
              <a:t>个优化目标的变化曲线，在最小化工作站数量、拆解成本、能量损耗均实现了最优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表</a:t>
            </a:r>
            <a:r>
              <a:rPr lang="en-US" altLang="zh-CN" dirty="0">
                <a:effectLst/>
                <a:sym typeface="+mn-ea"/>
              </a:rPr>
              <a:t>7</a:t>
            </a:r>
            <a:r>
              <a:rPr lang="zh-CN" altLang="en-US" dirty="0">
                <a:effectLst/>
                <a:sym typeface="+mn-ea"/>
              </a:rPr>
              <a:t>：和启发式算法的</a:t>
            </a:r>
            <a:r>
              <a:rPr lang="zh-CN" altLang="en-US" dirty="0">
                <a:effectLst/>
                <a:sym typeface="+mn-ea"/>
              </a:rPr>
              <a:t>对比，一组调度结果，分配情况，工作时间，循环时间（取工作站的最长工作时间），三个优化目标：工作站数量、成本、损耗</a:t>
            </a:r>
            <a:endParaRPr lang="zh-CN" altLang="en-US" dirty="0">
              <a:effectLst/>
              <a:sym typeface="+mn-ea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>
                <a:effectLst/>
                <a:sym typeface="+mn-ea"/>
              </a:rPr>
              <a:t>mo-ppo</a:t>
            </a:r>
            <a:r>
              <a:rPr lang="zh-CN" altLang="en-US" dirty="0">
                <a:effectLst/>
                <a:sym typeface="+mn-ea"/>
              </a:rPr>
              <a:t>实现和启发式算法一样的效果</a:t>
            </a:r>
            <a:endParaRPr lang="zh-CN" altLang="en-US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任务拆解时间</a:t>
            </a:r>
            <a:r>
              <a:rPr lang="zh-CN" altLang="en-US" dirty="0">
                <a:effectLst/>
                <a:sym typeface="+mn-ea"/>
              </a:rPr>
              <a:t>变化，重新计算新的解所需要的时间</a:t>
            </a:r>
            <a:endParaRPr lang="zh-CN" altLang="en-US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工作站拆解</a:t>
            </a:r>
            <a:r>
              <a:rPr lang="zh-CN" altLang="en-US" dirty="0">
                <a:effectLst/>
                <a:sym typeface="+mn-ea"/>
              </a:rPr>
              <a:t>失败，重新计算新的解所需要的时间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不同场景下的均值和方差，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moppo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和启发式算法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差不多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改变节拍时间，分别对应高压（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50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60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）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——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标准（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70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）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——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宽松场景（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80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90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100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）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高压（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50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60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）：算法的主要任务是只要能排得进去就行，很难再去优化成本或能耗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宽松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(80\90\100)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：约束更宽松，解空间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变大，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证明了传统元启发式算法在搜索空间变大时，容易陷入局部最优</a:t>
            </a:r>
            <a:r>
              <a:rPr 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，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而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 MO-PPO 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能够持续挖掘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 Pareto 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前沿，找到最优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解。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endParaRPr lang="en-US" altLang="zh-CN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人的不确定性：拆解时间和拆解任务选择不确定，会影响后续任务的</a:t>
            </a:r>
            <a:r>
              <a:rPr lang="zh-CN" altLang="en-US" dirty="0"/>
              <a:t>调度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1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、针对多智能体强化学习，提出一个全场景下的跨任务迁移方法（异构、同构、竞争、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协作）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2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、利用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GMM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对源域中不同智能体的策略进行分类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聚合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3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、软注意力机制，在目标域中训练智能体时，对来自不同智能体策略的每个模块输出进行加权，输入到目标域策略网络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中。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Stackelberg 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均衡：当领导者选了一个动作，跟随者针对这个动作选了最好的应对；而领导者预判到了这一切，所以他一开始选的就是那个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“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能诱导跟随者做出对自己最有利反应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”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的动作。这就是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 Stackelberg 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均衡。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人是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leader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：能够预判机器人采取的动作，从而选择能够使人获得最大价值（拆解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效率）的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动作。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机器人是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follower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：在人采取动作之后，选择一个最大价值（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安全性）的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动作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（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2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）先序任务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约束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（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3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）状态，包含任务约束矩阵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n*n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，人对于每个任务的进度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n*1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，机器对于每个人物的进度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n*1</a:t>
            </a:r>
            <a:endParaRPr lang="en-US" altLang="zh-CN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（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4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）动作，机器人决策时要考虑人的动作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人的目标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是最小化拆解时间，机器人的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目标是最大化人机之间的安全距离。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（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6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）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机器人的奖励：根据状态、人和机器人的动作来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确定，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如果任一方处于等待（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wait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）状态，通常被认为是绝对安全的（无碰撞风险），奖励设为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 0</a:t>
            </a:r>
            <a:endParaRPr lang="en-US" altLang="zh-CN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否则根据人机之间的距离，设置奖励</a:t>
            </a:r>
            <a:endParaRPr lang="en-US" altLang="zh-CN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（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8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）表示当前步骤实际的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拆解时间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（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10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）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人的累积回报</a:t>
            </a:r>
            <a:endParaRPr lang="en-US" altLang="zh-CN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（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11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）机器人的累积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回报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到达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Stackelberg 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均衡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条件下，人和机器最优策略的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表征，最优策略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=</a:t>
            </a:r>
            <a:r>
              <a:rPr lang="en-US" altLang="zh-CN" dirty="0">
                <a:effectLst/>
                <a:sym typeface="+mn-ea"/>
              </a:rPr>
              <a:t>Stackelberg </a:t>
            </a:r>
            <a:r>
              <a:rPr lang="zh-CN" altLang="en-US" dirty="0">
                <a:effectLst/>
                <a:sym typeface="+mn-ea"/>
              </a:rPr>
              <a:t>均衡</a:t>
            </a:r>
            <a:endParaRPr lang="zh-CN" altLang="en-US" dirty="0">
              <a:effectLst/>
              <a:sym typeface="+mn-ea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在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t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时刻的状态价值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最大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15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、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16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：人和机器人的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动作动作优势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价值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17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：人的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actor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损失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18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：机器人的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actor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损失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>
                <a:effectLst/>
                <a:sym typeface="+mn-ea"/>
              </a:rPr>
              <a:t>19</a:t>
            </a:r>
            <a:r>
              <a:rPr lang="zh-CN" altLang="en-US" dirty="0">
                <a:effectLst/>
                <a:sym typeface="+mn-ea"/>
              </a:rPr>
              <a:t>：人的</a:t>
            </a:r>
            <a:r>
              <a:rPr lang="en-US" altLang="zh-CN" dirty="0">
                <a:effectLst/>
                <a:sym typeface="+mn-ea"/>
              </a:rPr>
              <a:t>critic</a:t>
            </a:r>
            <a:r>
              <a:rPr lang="zh-CN" altLang="en-US" dirty="0">
                <a:effectLst/>
                <a:sym typeface="+mn-ea"/>
              </a:rPr>
              <a:t>损失</a:t>
            </a:r>
            <a:endParaRPr lang="zh-CN" altLang="en-US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>
                <a:effectLst/>
                <a:sym typeface="+mn-ea"/>
              </a:rPr>
              <a:t>20</a:t>
            </a:r>
            <a:r>
              <a:rPr lang="zh-CN" altLang="en-US" dirty="0">
                <a:effectLst/>
                <a:sym typeface="+mn-ea"/>
              </a:rPr>
              <a:t>：机器人的</a:t>
            </a:r>
            <a:r>
              <a:rPr lang="en-US" altLang="zh-CN" dirty="0">
                <a:effectLst/>
                <a:sym typeface="+mn-ea"/>
              </a:rPr>
              <a:t>critic</a:t>
            </a:r>
            <a:r>
              <a:rPr lang="zh-CN" altLang="en-US" dirty="0">
                <a:effectLst/>
                <a:sym typeface="+mn-ea"/>
              </a:rPr>
              <a:t>损失</a:t>
            </a:r>
            <a:endParaRPr lang="zh-CN" altLang="en-US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EV-LIB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EoL electric vehicle lithium-ion battery</a:t>
            </a:r>
            <a:endParaRPr lang="en-US" altLang="zh-CN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验证系统感知的实时性，系统能够极快地算出人和机器人之间的距离，快到足以支持实时的安全避障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图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6(a)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训练过程中拆解时间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变化，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图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6(b)</a:t>
            </a:r>
            <a:r>
              <a:rPr lang="zh-CN" altLang="en-US" dirty="0">
                <a:effectLst/>
                <a:sym typeface="+mn-ea"/>
              </a:rPr>
              <a:t>训练过程中机器人与人之距离变化（越远越</a:t>
            </a:r>
            <a:r>
              <a:rPr lang="zh-CN" altLang="en-US" dirty="0">
                <a:effectLst/>
                <a:sym typeface="+mn-ea"/>
              </a:rPr>
              <a:t>安全）</a:t>
            </a:r>
            <a:endParaRPr lang="zh-CN" altLang="en-US" dirty="0">
              <a:effectLst/>
              <a:sym typeface="+mn-ea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图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7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：每一轮中人完成拆解任务的时间都是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不确定的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X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轴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 (Main task index)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：代表不同的拆解任务编号</a:t>
            </a:r>
            <a:r>
              <a:rPr 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，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每一个编号代表拆卸某一个具体的零件。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Y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轴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 (Test index)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：代表测试轮次。作者对这套流程进行了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 10 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次重复测试（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Index 1 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到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 10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）。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Z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轴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 (Human disassembly time)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：代表人类完成该任务所用的时间（秒）。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图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8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：证明的是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 i-MAPPO 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算法的鲁棒性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最后拆解时间是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1169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，最优是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1147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，只慢了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20s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即使人类工人像图中这样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4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次打乱计划，算法也能实时重规划（让机器人是该干活还是该等待），最终在不发生事故的前提下，以非常接近最优解的时间完成所有工作。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表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4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</a:t>
            </a:r>
            <a:r>
              <a:rPr lang="zh-CN" altLang="en-US" dirty="0">
                <a:effectLst/>
                <a:sym typeface="+mn-ea"/>
              </a:rPr>
              <a:t>人类遵循算法建议的不同概率下，系统性能变化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人类遵循算法建议的概率，改变任务次数的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均值，拆解时间均值和标准差，距离的均值和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标准差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人类越少捣乱，拆解时间越短，人机距离越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远。人类越配合，算法就能找到质量越高的解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GD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Generational Distance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，评价收敛性</a:t>
            </a:r>
            <a:r>
              <a:rPr 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，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即算法找到的解，离理论上最优解（真实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 Pareto 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前沿）有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HV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多近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HV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Hypervolume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，超体积，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HV 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越大：说明算法找到的解集质量越高，覆盖面越广，给出的选择越好。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i-MAPPO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和其他启发式算法和多智能体强化学习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算法的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对比</a:t>
            </a:r>
            <a:endParaRPr lang="en-US" altLang="zh-CN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图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9(a)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</a:t>
            </a:r>
            <a:r>
              <a:rPr lang="zh-CN" altLang="en-US" dirty="0">
                <a:effectLst/>
                <a:sym typeface="+mn-ea"/>
              </a:rPr>
              <a:t>这是一个散点图，</a:t>
            </a:r>
            <a:r>
              <a:rPr lang="en-US" altLang="zh-CN" dirty="0">
                <a:effectLst/>
                <a:sym typeface="+mn-ea"/>
              </a:rPr>
              <a:t>x</a:t>
            </a:r>
            <a:r>
              <a:rPr lang="zh-CN" altLang="en-US" dirty="0">
                <a:effectLst/>
                <a:sym typeface="+mn-ea"/>
              </a:rPr>
              <a:t>轴是拆解时间，</a:t>
            </a:r>
            <a:r>
              <a:rPr lang="en-US" altLang="zh-CN" dirty="0">
                <a:effectLst/>
                <a:sym typeface="+mn-ea"/>
              </a:rPr>
              <a:t>y</a:t>
            </a:r>
            <a:r>
              <a:rPr lang="zh-CN" altLang="en-US" dirty="0">
                <a:effectLst/>
                <a:sym typeface="+mn-ea"/>
              </a:rPr>
              <a:t>轴是安全距离，每一个点代表算法生成的一个任务分配方案，越靠近左上越好（</a:t>
            </a:r>
            <a:r>
              <a:rPr lang="zh-CN" altLang="en-US" dirty="0">
                <a:effectLst/>
                <a:sym typeface="+mn-ea"/>
              </a:rPr>
              <a:t>拆解最快且离人最远</a:t>
            </a:r>
            <a:r>
              <a:rPr lang="zh-CN" altLang="en-US" dirty="0">
                <a:effectLst/>
                <a:sym typeface="+mn-ea"/>
              </a:rPr>
              <a:t>）</a:t>
            </a:r>
            <a:endParaRPr lang="zh-CN" altLang="en-US" dirty="0">
              <a:effectLst/>
              <a:sym typeface="+mn-ea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图</a:t>
            </a:r>
            <a:r>
              <a:rPr lang="en-US" altLang="zh-CN" dirty="0">
                <a:effectLst/>
                <a:sym typeface="+mn-ea"/>
              </a:rPr>
              <a:t>9(b)</a:t>
            </a:r>
            <a:r>
              <a:rPr lang="zh-CN" altLang="en-US" dirty="0">
                <a:effectLst/>
                <a:sym typeface="+mn-ea"/>
              </a:rPr>
              <a:t>：评价解的质量，</a:t>
            </a:r>
            <a:r>
              <a:rPr lang="en-US" altLang="zh-CN" dirty="0">
                <a:effectLst/>
                <a:sym typeface="+mn-ea"/>
              </a:rPr>
              <a:t>GD</a:t>
            </a:r>
            <a:r>
              <a:rPr lang="zh-CN" altLang="en-US" dirty="0">
                <a:effectLst/>
                <a:sym typeface="+mn-ea"/>
              </a:rPr>
              <a:t>：离最优解的距离，</a:t>
            </a:r>
            <a:r>
              <a:rPr lang="en-US" altLang="zh-CN" dirty="0">
                <a:effectLst/>
                <a:sym typeface="+mn-ea"/>
              </a:rPr>
              <a:t>HV</a:t>
            </a:r>
            <a:r>
              <a:rPr lang="zh-CN" altLang="en-US" dirty="0">
                <a:effectLst/>
                <a:sym typeface="+mn-ea"/>
              </a:rPr>
              <a:t>：解的覆盖</a:t>
            </a:r>
            <a:r>
              <a:rPr lang="zh-CN" altLang="en-US" dirty="0">
                <a:effectLst/>
                <a:sym typeface="+mn-ea"/>
              </a:rPr>
              <a:t>范围</a:t>
            </a:r>
            <a:endParaRPr lang="zh-CN" altLang="en-US" dirty="0">
              <a:effectLst/>
              <a:sym typeface="+mn-ea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effectLst/>
                <a:sym typeface="+mn-ea"/>
              </a:rPr>
              <a:t>表</a:t>
            </a:r>
            <a:r>
              <a:rPr lang="en-US" altLang="zh-CN" dirty="0">
                <a:effectLst/>
                <a:sym typeface="+mn-ea"/>
              </a:rPr>
              <a:t>5</a:t>
            </a:r>
            <a:r>
              <a:rPr lang="zh-CN" altLang="en-US" dirty="0">
                <a:effectLst/>
                <a:sym typeface="+mn-ea"/>
              </a:rPr>
              <a:t>：抗干扰能力测试</a:t>
            </a:r>
            <a:r>
              <a:rPr lang="en-US" altLang="zh-CN" dirty="0">
                <a:effectLst/>
                <a:sym typeface="+mn-ea"/>
              </a:rPr>
              <a:t> </a:t>
            </a:r>
            <a:r>
              <a:rPr lang="zh-CN" altLang="en-US" dirty="0">
                <a:effectLst/>
                <a:sym typeface="+mn-ea"/>
              </a:rPr>
              <a:t>，设置不同人听从算法的概率，测试</a:t>
            </a:r>
            <a:r>
              <a:rPr lang="en-US" altLang="zh-CN" dirty="0">
                <a:effectLst/>
                <a:sym typeface="+mn-ea"/>
              </a:rPr>
              <a:t>10</a:t>
            </a:r>
            <a:r>
              <a:rPr lang="zh-CN" altLang="en-US" dirty="0">
                <a:effectLst/>
                <a:sym typeface="+mn-ea"/>
              </a:rPr>
              <a:t>次，成功的概率，</a:t>
            </a:r>
            <a:r>
              <a:rPr lang="en-US" altLang="zh-CN" dirty="0">
                <a:effectLst/>
                <a:sym typeface="+mn-ea"/>
              </a:rPr>
              <a:t>i-MAPPO</a:t>
            </a:r>
            <a:r>
              <a:rPr lang="zh-CN" altLang="en-US" dirty="0">
                <a:effectLst/>
                <a:sym typeface="+mn-ea"/>
              </a:rPr>
              <a:t>全部成功，且解的质量</a:t>
            </a:r>
            <a:r>
              <a:rPr lang="zh-CN" altLang="en-US" dirty="0">
                <a:effectLst/>
                <a:sym typeface="+mn-ea"/>
              </a:rPr>
              <a:t>最高</a:t>
            </a:r>
            <a:endParaRPr lang="zh-CN" altLang="en-US" dirty="0">
              <a:effectLst/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图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10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i-MAPPO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算法和不同多智能体强化学习算法的训练时间对比，</a:t>
            </a:r>
            <a:r>
              <a:rPr lang="en-US" altLang="zh-CN" dirty="0">
                <a:effectLst/>
                <a:sym typeface="+mn-ea"/>
              </a:rPr>
              <a:t>i-MAPPO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最短</a:t>
            </a:r>
            <a:endParaRPr lang="en-US" altLang="zh-CN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表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6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</a:t>
            </a:r>
            <a:r>
              <a:rPr lang="en-US" altLang="zh-CN" dirty="0">
                <a:effectLst/>
                <a:sym typeface="+mn-ea"/>
              </a:rPr>
              <a:t>i-MAPPO</a:t>
            </a:r>
            <a:r>
              <a:rPr lang="zh-CN" altLang="en-US" dirty="0">
                <a:effectLst/>
                <a:sym typeface="+mn-ea"/>
              </a:rPr>
              <a:t>算法和不同多智能体强化学习算法的推理时间对比，</a:t>
            </a:r>
            <a:r>
              <a:rPr lang="en-US" altLang="zh-CN" dirty="0">
                <a:effectLst/>
                <a:sym typeface="+mn-ea"/>
              </a:rPr>
              <a:t>i-MAPPO</a:t>
            </a:r>
            <a:r>
              <a:rPr lang="zh-CN" altLang="en-US" dirty="0">
                <a:effectLst/>
                <a:sym typeface="+mn-ea"/>
              </a:rPr>
              <a:t>效果也</a:t>
            </a:r>
            <a:r>
              <a:rPr lang="zh-CN" altLang="en-US" dirty="0">
                <a:effectLst/>
                <a:sym typeface="+mn-ea"/>
              </a:rPr>
              <a:t>比较好</a:t>
            </a:r>
            <a:endParaRPr lang="zh-CN" altLang="en-US" dirty="0">
              <a:effectLst/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CQL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：保守强化学习，主要解决模型对未见过动作的价值过估计问题，通过在损失函数中加入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L_CQL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约束项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实现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公式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7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是对公式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5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中最大动作价值进行了一个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近似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endParaRPr lang="en-US" altLang="zh-CN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动态：人的不确定性，全局任务信息未知的</a:t>
            </a:r>
            <a:r>
              <a:rPr lang="zh-CN" altLang="en-US" dirty="0"/>
              <a:t>不确定性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强化学习算法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-&gt;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仿真过程</a:t>
            </a:r>
            <a:r>
              <a:rPr lang="en-US" altLang="zh-CN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-&gt;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实际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过程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/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电动车电池的结构拆解，把这些任务分配给人和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机器人</a:t>
            </a:r>
            <a:endParaRPr lang="zh-CN" altLang="en-US" sz="1600" kern="12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A2CBA-E486-4DC8-8696-C7854B0A28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39F5-6FE0-462E-8801-6C439ED55DD0}" type="datetime1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6E2CC-B67F-44F4-8E63-3D2110F32D98}" type="datetime1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BA692-3A9E-4ECC-B70F-39A38E6FDC85}" type="datetime1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-1" y="6548011"/>
            <a:ext cx="12192001" cy="309989"/>
            <a:chOff x="0" y="6564501"/>
            <a:chExt cx="9144000" cy="292903"/>
          </a:xfrm>
        </p:grpSpPr>
        <p:sp>
          <p:nvSpPr>
            <p:cNvPr id="8" name="矩形 7"/>
            <p:cNvSpPr/>
            <p:nvPr/>
          </p:nvSpPr>
          <p:spPr>
            <a:xfrm>
              <a:off x="8854294" y="6564501"/>
              <a:ext cx="289706" cy="288000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0" name="灯片编号占位符 5"/>
          <p:cNvSpPr txBox="1"/>
          <p:nvPr userDrawn="1"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FA986A-FE73-4398-9AE5-9B401A3A8672}" type="datetime1">
              <a:rPr lang="zh-HK" altLang="en-US" smtClean="0"/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45C72C-05F9-42DA-A32C-E89F323A6F21}" type="slidenum">
              <a:rPr lang="zh-HK" altLang="en-US" smtClean="0"/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CEBE9A-D6CF-409F-8B35-536E38E32E00}" type="datetime1">
              <a:rPr lang="zh-HK" altLang="en-US" smtClean="0"/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45C72C-05F9-42DA-A32C-E89F323A6F21}" type="slidenum">
              <a:rPr lang="zh-HK" altLang="en-US" smtClean="0"/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60B113-B6BB-456A-948C-909854A2CE25}" type="datetime1">
              <a:rPr lang="zh-HK" altLang="en-US" smtClean="0"/>
            </a:fld>
            <a:endParaRPr lang="zh-HK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45C72C-05F9-42DA-A32C-E89F323A6F21}" type="slidenum">
              <a:rPr lang="zh-HK" altLang="en-US" smtClean="0"/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AF73846-97E0-4FFF-B076-3986A5617372}" type="datetime1">
              <a:rPr lang="zh-HK" altLang="en-US" smtClean="0"/>
            </a:fld>
            <a:endParaRPr lang="zh-HK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45C72C-05F9-42DA-A32C-E89F323A6F21}" type="slidenum">
              <a:rPr lang="zh-HK" altLang="en-US" smtClean="0"/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883798C-AF67-42D6-828B-2970DD555736}" type="datetime1">
              <a:rPr lang="zh-HK" altLang="en-US" smtClean="0"/>
            </a:fld>
            <a:endParaRPr lang="zh-HK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45C72C-05F9-42DA-A32C-E89F323A6F21}" type="slidenum">
              <a:rPr lang="zh-HK" altLang="en-US" smtClean="0"/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1BB204-8DBB-4C44-9B30-9DD9D703E0DA}" type="datetime1">
              <a:rPr lang="zh-HK" altLang="en-US" smtClean="0"/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45C72C-05F9-42DA-A32C-E89F323A6F21}" type="slidenum">
              <a:rPr lang="zh-HK" altLang="en-US" smtClean="0"/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7E231-8E48-434B-9644-8EFCA1F3D642}" type="datetime1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DC8259E-C15E-44C8-BC29-FA4578202D53}" type="datetime1">
              <a:rPr lang="zh-HK" altLang="en-US" smtClean="0"/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45C72C-05F9-42DA-A32C-E89F323A6F21}" type="slidenum">
              <a:rPr lang="zh-HK" altLang="en-US" smtClean="0"/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9C0749D-2F59-4EC7-BBFF-A9307FBB7504}" type="datetime1">
              <a:rPr lang="zh-HK" altLang="en-US" smtClean="0"/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45C72C-05F9-42DA-A32C-E89F323A6F21}" type="slidenum">
              <a:rPr lang="zh-HK" altLang="en-US" smtClean="0"/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9A26AC-1923-4427-B4CD-19CD4F07AC4B}" type="datetime1">
              <a:rPr lang="zh-HK" altLang="en-US" smtClean="0"/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45C72C-05F9-42DA-A32C-E89F323A6F21}" type="slidenum">
              <a:rPr lang="zh-HK" altLang="en-US" smtClean="0"/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8EA1-C396-483E-8A5E-9E425BDFD51A}" type="datetime1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9915-9474-4789-A728-2794EAF01914}" type="datetime1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71A44-F950-4B7A-AC4F-B97F35CA1D88}" type="datetime1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8A491-66AD-4349-90C4-46A92855ED2C}" type="datetime1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01FAA-338E-485B-B115-2C62AD2A5A1C}" type="datetime1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84000" y="6478905"/>
            <a:ext cx="408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8592E714-8771-4256-B120-A1444CD7D5F3}" type="slidenum">
              <a:rPr lang="zh-HK" altLang="en-US" smtClean="0"/>
            </a:fld>
            <a:endParaRPr lang="zh-HK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5B1DE-47B3-429F-89C9-1DFC8A28EB62}" type="datetime1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4DCC9-7DC2-4FFC-8CFA-8A291754AFD9}" type="datetime1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0BDA6-FB1E-4C60-AF08-640F56201863}" type="datetime1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12000" y="6421664"/>
            <a:ext cx="36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592E714-8771-4256-B120-A1444CD7D5F3}" type="slidenum">
              <a:rPr lang="zh-HK" altLang="en-US" smtClean="0"/>
            </a:fld>
            <a:endParaRPr lang="zh-HK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/>
          </a:p>
        </p:txBody>
      </p:sp>
      <p:grpSp>
        <p:nvGrpSpPr>
          <p:cNvPr id="13" name="组合 12"/>
          <p:cNvGrpSpPr/>
          <p:nvPr userDrawn="1"/>
        </p:nvGrpSpPr>
        <p:grpSpPr>
          <a:xfrm>
            <a:off x="-1" y="6548011"/>
            <a:ext cx="12192001" cy="309989"/>
            <a:chOff x="0" y="6564501"/>
            <a:chExt cx="9144000" cy="292903"/>
          </a:xfrm>
        </p:grpSpPr>
        <p:sp>
          <p:nvSpPr>
            <p:cNvPr id="14" name="矩形 13"/>
            <p:cNvSpPr/>
            <p:nvPr/>
          </p:nvSpPr>
          <p:spPr>
            <a:xfrm>
              <a:off x="8854294" y="6564501"/>
              <a:ext cx="289706" cy="288000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6" name="灯片编号占位符 5"/>
          <p:cNvSpPr txBox="1"/>
          <p:nvPr userDrawn="1"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3" Type="http://schemas.openxmlformats.org/officeDocument/2006/relationships/notesSlide" Target="../notesSlides/notesSlide1.xml"/><Relationship Id="rId12" Type="http://schemas.openxmlformats.org/officeDocument/2006/relationships/slideLayout" Target="../slideLayouts/slideLayout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0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0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1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2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3.png"/></Relationships>
</file>

<file path=ppt/slides/_rels/slide104.xml.rels><?xml version="1.0" encoding="UTF-8" standalone="yes"?>
<Relationships xmlns="http://schemas.openxmlformats.org/package/2006/relationships"><Relationship Id="rId9" Type="http://schemas.openxmlformats.org/officeDocument/2006/relationships/tags" Target="../tags/tag728.xml"/><Relationship Id="rId8" Type="http://schemas.openxmlformats.org/officeDocument/2006/relationships/tags" Target="../tags/tag727.xml"/><Relationship Id="rId7" Type="http://schemas.openxmlformats.org/officeDocument/2006/relationships/tags" Target="../tags/tag726.xml"/><Relationship Id="rId6" Type="http://schemas.openxmlformats.org/officeDocument/2006/relationships/tags" Target="../tags/tag725.xml"/><Relationship Id="rId5" Type="http://schemas.openxmlformats.org/officeDocument/2006/relationships/tags" Target="../tags/tag724.xml"/><Relationship Id="rId4" Type="http://schemas.openxmlformats.org/officeDocument/2006/relationships/tags" Target="../tags/tag723.xml"/><Relationship Id="rId32" Type="http://schemas.openxmlformats.org/officeDocument/2006/relationships/notesSlide" Target="../notesSlides/notesSlide104.xml"/><Relationship Id="rId31" Type="http://schemas.openxmlformats.org/officeDocument/2006/relationships/slideLayout" Target="../slideLayouts/slideLayout7.xml"/><Relationship Id="rId30" Type="http://schemas.openxmlformats.org/officeDocument/2006/relationships/tags" Target="../tags/tag749.xml"/><Relationship Id="rId3" Type="http://schemas.openxmlformats.org/officeDocument/2006/relationships/tags" Target="../tags/tag722.xml"/><Relationship Id="rId29" Type="http://schemas.openxmlformats.org/officeDocument/2006/relationships/tags" Target="../tags/tag748.xml"/><Relationship Id="rId28" Type="http://schemas.openxmlformats.org/officeDocument/2006/relationships/tags" Target="../tags/tag747.xml"/><Relationship Id="rId27" Type="http://schemas.openxmlformats.org/officeDocument/2006/relationships/tags" Target="../tags/tag746.xml"/><Relationship Id="rId26" Type="http://schemas.openxmlformats.org/officeDocument/2006/relationships/tags" Target="../tags/tag745.xml"/><Relationship Id="rId25" Type="http://schemas.openxmlformats.org/officeDocument/2006/relationships/tags" Target="../tags/tag744.xml"/><Relationship Id="rId24" Type="http://schemas.openxmlformats.org/officeDocument/2006/relationships/tags" Target="../tags/tag743.xml"/><Relationship Id="rId23" Type="http://schemas.openxmlformats.org/officeDocument/2006/relationships/tags" Target="../tags/tag742.xml"/><Relationship Id="rId22" Type="http://schemas.openxmlformats.org/officeDocument/2006/relationships/tags" Target="../tags/tag741.xml"/><Relationship Id="rId21" Type="http://schemas.openxmlformats.org/officeDocument/2006/relationships/tags" Target="../tags/tag740.xml"/><Relationship Id="rId20" Type="http://schemas.openxmlformats.org/officeDocument/2006/relationships/tags" Target="../tags/tag739.xml"/><Relationship Id="rId2" Type="http://schemas.microsoft.com/office/2007/relationships/hdphoto" Target="../media/image2.wdp"/><Relationship Id="rId19" Type="http://schemas.openxmlformats.org/officeDocument/2006/relationships/tags" Target="../tags/tag738.xml"/><Relationship Id="rId18" Type="http://schemas.openxmlformats.org/officeDocument/2006/relationships/tags" Target="../tags/tag737.xml"/><Relationship Id="rId17" Type="http://schemas.openxmlformats.org/officeDocument/2006/relationships/tags" Target="../tags/tag736.xml"/><Relationship Id="rId16" Type="http://schemas.openxmlformats.org/officeDocument/2006/relationships/tags" Target="../tags/tag735.xml"/><Relationship Id="rId15" Type="http://schemas.openxmlformats.org/officeDocument/2006/relationships/tags" Target="../tags/tag734.xml"/><Relationship Id="rId14" Type="http://schemas.openxmlformats.org/officeDocument/2006/relationships/tags" Target="../tags/tag733.xml"/><Relationship Id="rId13" Type="http://schemas.openxmlformats.org/officeDocument/2006/relationships/tags" Target="../tags/tag732.xml"/><Relationship Id="rId12" Type="http://schemas.openxmlformats.org/officeDocument/2006/relationships/tags" Target="../tags/tag731.xml"/><Relationship Id="rId11" Type="http://schemas.openxmlformats.org/officeDocument/2006/relationships/tags" Target="../tags/tag730.xml"/><Relationship Id="rId10" Type="http://schemas.openxmlformats.org/officeDocument/2006/relationships/tags" Target="../tags/tag729.xml"/><Relationship Id="rId1" Type="http://schemas.openxmlformats.org/officeDocument/2006/relationships/image" Target="../media/image1.png"/></Relationships>
</file>

<file path=ppt/slides/_rels/slide10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5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4.png"/><Relationship Id="rId2" Type="http://schemas.openxmlformats.org/officeDocument/2006/relationships/tags" Target="../tags/tag751.xml"/><Relationship Id="rId1" Type="http://schemas.openxmlformats.org/officeDocument/2006/relationships/tags" Target="../tags/tag750.xml"/></Relationships>
</file>

<file path=ppt/slides/_rels/slide10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6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5.png"/><Relationship Id="rId2" Type="http://schemas.openxmlformats.org/officeDocument/2006/relationships/tags" Target="../tags/tag753.xml"/><Relationship Id="rId1" Type="http://schemas.openxmlformats.org/officeDocument/2006/relationships/tags" Target="../tags/tag752.xml"/></Relationships>
</file>

<file path=ppt/slides/_rels/slide10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7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6.png"/><Relationship Id="rId2" Type="http://schemas.openxmlformats.org/officeDocument/2006/relationships/tags" Target="../tags/tag755.xml"/><Relationship Id="rId1" Type="http://schemas.openxmlformats.org/officeDocument/2006/relationships/tags" Target="../tags/tag754.xml"/></Relationships>
</file>

<file path=ppt/slides/_rels/slide10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8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7.png"/><Relationship Id="rId2" Type="http://schemas.openxmlformats.org/officeDocument/2006/relationships/tags" Target="../tags/tag757.xml"/><Relationship Id="rId1" Type="http://schemas.openxmlformats.org/officeDocument/2006/relationships/tags" Target="../tags/tag756.xml"/></Relationships>
</file>

<file path=ppt/slides/_rels/slide109.xml.rels><?xml version="1.0" encoding="UTF-8" standalone="yes"?>
<Relationships xmlns="http://schemas.openxmlformats.org/package/2006/relationships"><Relationship Id="rId9" Type="http://schemas.openxmlformats.org/officeDocument/2006/relationships/tags" Target="../tags/tag764.xml"/><Relationship Id="rId8" Type="http://schemas.openxmlformats.org/officeDocument/2006/relationships/tags" Target="../tags/tag763.xml"/><Relationship Id="rId7" Type="http://schemas.openxmlformats.org/officeDocument/2006/relationships/tags" Target="../tags/tag762.xml"/><Relationship Id="rId6" Type="http://schemas.openxmlformats.org/officeDocument/2006/relationships/tags" Target="../tags/tag761.xml"/><Relationship Id="rId5" Type="http://schemas.openxmlformats.org/officeDocument/2006/relationships/tags" Target="../tags/tag760.xml"/><Relationship Id="rId4" Type="http://schemas.openxmlformats.org/officeDocument/2006/relationships/tags" Target="../tags/tag759.xml"/><Relationship Id="rId32" Type="http://schemas.openxmlformats.org/officeDocument/2006/relationships/notesSlide" Target="../notesSlides/notesSlide109.xml"/><Relationship Id="rId31" Type="http://schemas.openxmlformats.org/officeDocument/2006/relationships/slideLayout" Target="../slideLayouts/slideLayout7.xml"/><Relationship Id="rId30" Type="http://schemas.openxmlformats.org/officeDocument/2006/relationships/tags" Target="../tags/tag785.xml"/><Relationship Id="rId3" Type="http://schemas.openxmlformats.org/officeDocument/2006/relationships/tags" Target="../tags/tag758.xml"/><Relationship Id="rId29" Type="http://schemas.openxmlformats.org/officeDocument/2006/relationships/tags" Target="../tags/tag784.xml"/><Relationship Id="rId28" Type="http://schemas.openxmlformats.org/officeDocument/2006/relationships/tags" Target="../tags/tag783.xml"/><Relationship Id="rId27" Type="http://schemas.openxmlformats.org/officeDocument/2006/relationships/tags" Target="../tags/tag782.xml"/><Relationship Id="rId26" Type="http://schemas.openxmlformats.org/officeDocument/2006/relationships/tags" Target="../tags/tag781.xml"/><Relationship Id="rId25" Type="http://schemas.openxmlformats.org/officeDocument/2006/relationships/tags" Target="../tags/tag780.xml"/><Relationship Id="rId24" Type="http://schemas.openxmlformats.org/officeDocument/2006/relationships/tags" Target="../tags/tag779.xml"/><Relationship Id="rId23" Type="http://schemas.openxmlformats.org/officeDocument/2006/relationships/tags" Target="../tags/tag778.xml"/><Relationship Id="rId22" Type="http://schemas.openxmlformats.org/officeDocument/2006/relationships/tags" Target="../tags/tag777.xml"/><Relationship Id="rId21" Type="http://schemas.openxmlformats.org/officeDocument/2006/relationships/tags" Target="../tags/tag776.xml"/><Relationship Id="rId20" Type="http://schemas.openxmlformats.org/officeDocument/2006/relationships/tags" Target="../tags/tag775.xml"/><Relationship Id="rId2" Type="http://schemas.microsoft.com/office/2007/relationships/hdphoto" Target="../media/image2.wdp"/><Relationship Id="rId19" Type="http://schemas.openxmlformats.org/officeDocument/2006/relationships/tags" Target="../tags/tag774.xml"/><Relationship Id="rId18" Type="http://schemas.openxmlformats.org/officeDocument/2006/relationships/tags" Target="../tags/tag773.xml"/><Relationship Id="rId17" Type="http://schemas.openxmlformats.org/officeDocument/2006/relationships/tags" Target="../tags/tag772.xml"/><Relationship Id="rId16" Type="http://schemas.openxmlformats.org/officeDocument/2006/relationships/tags" Target="../tags/tag771.xml"/><Relationship Id="rId15" Type="http://schemas.openxmlformats.org/officeDocument/2006/relationships/tags" Target="../tags/tag770.xml"/><Relationship Id="rId14" Type="http://schemas.openxmlformats.org/officeDocument/2006/relationships/tags" Target="../tags/tag769.xml"/><Relationship Id="rId13" Type="http://schemas.openxmlformats.org/officeDocument/2006/relationships/tags" Target="../tags/tag768.xml"/><Relationship Id="rId12" Type="http://schemas.openxmlformats.org/officeDocument/2006/relationships/tags" Target="../tags/tag767.xml"/><Relationship Id="rId11" Type="http://schemas.openxmlformats.org/officeDocument/2006/relationships/tags" Target="../tags/tag766.xml"/><Relationship Id="rId10" Type="http://schemas.openxmlformats.org/officeDocument/2006/relationships/tags" Target="../tags/tag765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2.xml"/><Relationship Id="rId3" Type="http://schemas.openxmlformats.org/officeDocument/2006/relationships/slideLayout" Target="../slideLayouts/slideLayout7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113.xml"/><Relationship Id="rId8" Type="http://schemas.openxmlformats.org/officeDocument/2006/relationships/tags" Target="../tags/tag112.xml"/><Relationship Id="rId7" Type="http://schemas.openxmlformats.org/officeDocument/2006/relationships/tags" Target="../tags/tag111.xml"/><Relationship Id="rId6" Type="http://schemas.openxmlformats.org/officeDocument/2006/relationships/tags" Target="../tags/tag110.xml"/><Relationship Id="rId5" Type="http://schemas.openxmlformats.org/officeDocument/2006/relationships/tags" Target="../tags/tag109.xml"/><Relationship Id="rId4" Type="http://schemas.openxmlformats.org/officeDocument/2006/relationships/tags" Target="../tags/tag108.xml"/><Relationship Id="rId32" Type="http://schemas.openxmlformats.org/officeDocument/2006/relationships/notesSlide" Target="../notesSlides/notesSlide17.xml"/><Relationship Id="rId31" Type="http://schemas.openxmlformats.org/officeDocument/2006/relationships/slideLayout" Target="../slideLayouts/slideLayout7.xml"/><Relationship Id="rId30" Type="http://schemas.openxmlformats.org/officeDocument/2006/relationships/tags" Target="../tags/tag134.xml"/><Relationship Id="rId3" Type="http://schemas.openxmlformats.org/officeDocument/2006/relationships/tags" Target="../tags/tag107.xml"/><Relationship Id="rId29" Type="http://schemas.openxmlformats.org/officeDocument/2006/relationships/tags" Target="../tags/tag133.xml"/><Relationship Id="rId28" Type="http://schemas.openxmlformats.org/officeDocument/2006/relationships/tags" Target="../tags/tag132.xml"/><Relationship Id="rId27" Type="http://schemas.openxmlformats.org/officeDocument/2006/relationships/tags" Target="../tags/tag131.xml"/><Relationship Id="rId26" Type="http://schemas.openxmlformats.org/officeDocument/2006/relationships/tags" Target="../tags/tag130.xml"/><Relationship Id="rId25" Type="http://schemas.openxmlformats.org/officeDocument/2006/relationships/tags" Target="../tags/tag129.xml"/><Relationship Id="rId24" Type="http://schemas.openxmlformats.org/officeDocument/2006/relationships/tags" Target="../tags/tag128.xml"/><Relationship Id="rId23" Type="http://schemas.openxmlformats.org/officeDocument/2006/relationships/tags" Target="../tags/tag127.xml"/><Relationship Id="rId22" Type="http://schemas.openxmlformats.org/officeDocument/2006/relationships/tags" Target="../tags/tag126.xml"/><Relationship Id="rId21" Type="http://schemas.openxmlformats.org/officeDocument/2006/relationships/tags" Target="../tags/tag125.xml"/><Relationship Id="rId20" Type="http://schemas.openxmlformats.org/officeDocument/2006/relationships/tags" Target="../tags/tag124.xml"/><Relationship Id="rId2" Type="http://schemas.microsoft.com/office/2007/relationships/hdphoto" Target="../media/image2.wdp"/><Relationship Id="rId19" Type="http://schemas.openxmlformats.org/officeDocument/2006/relationships/tags" Target="../tags/tag123.xml"/><Relationship Id="rId18" Type="http://schemas.openxmlformats.org/officeDocument/2006/relationships/tags" Target="../tags/tag122.xml"/><Relationship Id="rId17" Type="http://schemas.openxmlformats.org/officeDocument/2006/relationships/tags" Target="../tags/tag121.xml"/><Relationship Id="rId16" Type="http://schemas.openxmlformats.org/officeDocument/2006/relationships/tags" Target="../tags/tag120.xml"/><Relationship Id="rId15" Type="http://schemas.openxmlformats.org/officeDocument/2006/relationships/tags" Target="../tags/tag119.xml"/><Relationship Id="rId14" Type="http://schemas.openxmlformats.org/officeDocument/2006/relationships/tags" Target="../tags/tag118.xml"/><Relationship Id="rId13" Type="http://schemas.openxmlformats.org/officeDocument/2006/relationships/tags" Target="../tags/tag117.xml"/><Relationship Id="rId12" Type="http://schemas.openxmlformats.org/officeDocument/2006/relationships/tags" Target="../tags/tag116.xml"/><Relationship Id="rId11" Type="http://schemas.openxmlformats.org/officeDocument/2006/relationships/tags" Target="../tags/tag115.xml"/><Relationship Id="rId10" Type="http://schemas.openxmlformats.org/officeDocument/2006/relationships/tags" Target="../tags/tag114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7.png"/><Relationship Id="rId2" Type="http://schemas.openxmlformats.org/officeDocument/2006/relationships/tags" Target="../tags/tag136.xml"/><Relationship Id="rId1" Type="http://schemas.openxmlformats.org/officeDocument/2006/relationships/tags" Target="../tags/tag135.xml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8.png"/><Relationship Id="rId2" Type="http://schemas.openxmlformats.org/officeDocument/2006/relationships/tags" Target="../tags/tag138.xml"/><Relationship Id="rId1" Type="http://schemas.openxmlformats.org/officeDocument/2006/relationships/tags" Target="../tags/tag137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20.xml"/><Relationship Id="rId8" Type="http://schemas.openxmlformats.org/officeDocument/2006/relationships/tags" Target="../tags/tag19.xml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3" Type="http://schemas.openxmlformats.org/officeDocument/2006/relationships/notesSlide" Target="../notesSlides/notesSlide2.xml"/><Relationship Id="rId12" Type="http://schemas.openxmlformats.org/officeDocument/2006/relationships/slideLayout" Target="../slideLayouts/slideLayout12.xml"/><Relationship Id="rId11" Type="http://schemas.openxmlformats.org/officeDocument/2006/relationships/tags" Target="../tags/tag22.xml"/><Relationship Id="rId10" Type="http://schemas.openxmlformats.org/officeDocument/2006/relationships/tags" Target="../tags/tag21.xml"/><Relationship Id="rId1" Type="http://schemas.openxmlformats.org/officeDocument/2006/relationships/tags" Target="../tags/tag12.xml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tags" Target="../tags/tag140.xml"/><Relationship Id="rId1" Type="http://schemas.openxmlformats.org/officeDocument/2006/relationships/tags" Target="../tags/tag139.xml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2.png"/><Relationship Id="rId3" Type="http://schemas.openxmlformats.org/officeDocument/2006/relationships/image" Target="../media/image21.png"/><Relationship Id="rId2" Type="http://schemas.openxmlformats.org/officeDocument/2006/relationships/tags" Target="../tags/tag142.xml"/><Relationship Id="rId1" Type="http://schemas.openxmlformats.org/officeDocument/2006/relationships/tags" Target="../tags/tag141.xml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2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tags" Target="../tags/tag144.xml"/><Relationship Id="rId1" Type="http://schemas.openxmlformats.org/officeDocument/2006/relationships/tags" Target="../tags/tag143.xml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5.png"/><Relationship Id="rId2" Type="http://schemas.openxmlformats.org/officeDocument/2006/relationships/tags" Target="../tags/tag146.xml"/><Relationship Id="rId1" Type="http://schemas.openxmlformats.org/officeDocument/2006/relationships/tags" Target="../tags/tag145.xml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4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6.png"/><Relationship Id="rId2" Type="http://schemas.openxmlformats.org/officeDocument/2006/relationships/tags" Target="../tags/tag148.xml"/><Relationship Id="rId1" Type="http://schemas.openxmlformats.org/officeDocument/2006/relationships/tags" Target="../tags/tag147.xml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tags" Target="../tags/tag155.xml"/><Relationship Id="rId8" Type="http://schemas.openxmlformats.org/officeDocument/2006/relationships/tags" Target="../tags/tag154.xml"/><Relationship Id="rId7" Type="http://schemas.openxmlformats.org/officeDocument/2006/relationships/tags" Target="../tags/tag153.xml"/><Relationship Id="rId6" Type="http://schemas.openxmlformats.org/officeDocument/2006/relationships/tags" Target="../tags/tag152.xml"/><Relationship Id="rId5" Type="http://schemas.openxmlformats.org/officeDocument/2006/relationships/tags" Target="../tags/tag151.xml"/><Relationship Id="rId4" Type="http://schemas.openxmlformats.org/officeDocument/2006/relationships/tags" Target="../tags/tag150.xml"/><Relationship Id="rId32" Type="http://schemas.openxmlformats.org/officeDocument/2006/relationships/notesSlide" Target="../notesSlides/notesSlide25.xml"/><Relationship Id="rId31" Type="http://schemas.openxmlformats.org/officeDocument/2006/relationships/slideLayout" Target="../slideLayouts/slideLayout7.xml"/><Relationship Id="rId30" Type="http://schemas.openxmlformats.org/officeDocument/2006/relationships/tags" Target="../tags/tag176.xml"/><Relationship Id="rId3" Type="http://schemas.openxmlformats.org/officeDocument/2006/relationships/tags" Target="../tags/tag149.xml"/><Relationship Id="rId29" Type="http://schemas.openxmlformats.org/officeDocument/2006/relationships/tags" Target="../tags/tag175.xml"/><Relationship Id="rId28" Type="http://schemas.openxmlformats.org/officeDocument/2006/relationships/tags" Target="../tags/tag174.xml"/><Relationship Id="rId27" Type="http://schemas.openxmlformats.org/officeDocument/2006/relationships/tags" Target="../tags/tag173.xml"/><Relationship Id="rId26" Type="http://schemas.openxmlformats.org/officeDocument/2006/relationships/tags" Target="../tags/tag172.xml"/><Relationship Id="rId25" Type="http://schemas.openxmlformats.org/officeDocument/2006/relationships/tags" Target="../tags/tag171.xml"/><Relationship Id="rId24" Type="http://schemas.openxmlformats.org/officeDocument/2006/relationships/tags" Target="../tags/tag170.xml"/><Relationship Id="rId23" Type="http://schemas.openxmlformats.org/officeDocument/2006/relationships/tags" Target="../tags/tag169.xml"/><Relationship Id="rId22" Type="http://schemas.openxmlformats.org/officeDocument/2006/relationships/tags" Target="../tags/tag168.xml"/><Relationship Id="rId21" Type="http://schemas.openxmlformats.org/officeDocument/2006/relationships/tags" Target="../tags/tag167.xml"/><Relationship Id="rId20" Type="http://schemas.openxmlformats.org/officeDocument/2006/relationships/tags" Target="../tags/tag166.xml"/><Relationship Id="rId2" Type="http://schemas.microsoft.com/office/2007/relationships/hdphoto" Target="../media/image2.wdp"/><Relationship Id="rId19" Type="http://schemas.openxmlformats.org/officeDocument/2006/relationships/tags" Target="../tags/tag165.xml"/><Relationship Id="rId18" Type="http://schemas.openxmlformats.org/officeDocument/2006/relationships/tags" Target="../tags/tag164.xml"/><Relationship Id="rId17" Type="http://schemas.openxmlformats.org/officeDocument/2006/relationships/tags" Target="../tags/tag163.xml"/><Relationship Id="rId16" Type="http://schemas.openxmlformats.org/officeDocument/2006/relationships/tags" Target="../tags/tag162.xml"/><Relationship Id="rId15" Type="http://schemas.openxmlformats.org/officeDocument/2006/relationships/tags" Target="../tags/tag161.xml"/><Relationship Id="rId14" Type="http://schemas.openxmlformats.org/officeDocument/2006/relationships/tags" Target="../tags/tag160.xml"/><Relationship Id="rId13" Type="http://schemas.openxmlformats.org/officeDocument/2006/relationships/tags" Target="../tags/tag159.xml"/><Relationship Id="rId12" Type="http://schemas.openxmlformats.org/officeDocument/2006/relationships/tags" Target="../tags/tag158.xml"/><Relationship Id="rId11" Type="http://schemas.openxmlformats.org/officeDocument/2006/relationships/tags" Target="../tags/tag157.xml"/><Relationship Id="rId10" Type="http://schemas.openxmlformats.org/officeDocument/2006/relationships/tags" Target="../tags/tag156.xml"/><Relationship Id="rId1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77.xml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7.xml"/><Relationship Id="rId3" Type="http://schemas.openxmlformats.org/officeDocument/2006/relationships/slideLayout" Target="../slideLayouts/slideLayout2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186.xml"/><Relationship Id="rId8" Type="http://schemas.openxmlformats.org/officeDocument/2006/relationships/tags" Target="../tags/tag185.xml"/><Relationship Id="rId7" Type="http://schemas.openxmlformats.org/officeDocument/2006/relationships/tags" Target="../tags/tag184.xml"/><Relationship Id="rId6" Type="http://schemas.openxmlformats.org/officeDocument/2006/relationships/tags" Target="../tags/tag183.xml"/><Relationship Id="rId5" Type="http://schemas.openxmlformats.org/officeDocument/2006/relationships/tags" Target="../tags/tag182.xml"/><Relationship Id="rId4" Type="http://schemas.openxmlformats.org/officeDocument/2006/relationships/tags" Target="../tags/tag181.xml"/><Relationship Id="rId32" Type="http://schemas.openxmlformats.org/officeDocument/2006/relationships/notesSlide" Target="../notesSlides/notesSlide28.xml"/><Relationship Id="rId31" Type="http://schemas.openxmlformats.org/officeDocument/2006/relationships/slideLayout" Target="../slideLayouts/slideLayout7.xml"/><Relationship Id="rId30" Type="http://schemas.microsoft.com/office/2007/relationships/hdphoto" Target="../media/image2.wdp"/><Relationship Id="rId3" Type="http://schemas.openxmlformats.org/officeDocument/2006/relationships/tags" Target="../tags/tag180.xml"/><Relationship Id="rId29" Type="http://schemas.openxmlformats.org/officeDocument/2006/relationships/image" Target="../media/image1.png"/><Relationship Id="rId28" Type="http://schemas.openxmlformats.org/officeDocument/2006/relationships/tags" Target="../tags/tag205.xml"/><Relationship Id="rId27" Type="http://schemas.openxmlformats.org/officeDocument/2006/relationships/tags" Target="../tags/tag204.xml"/><Relationship Id="rId26" Type="http://schemas.openxmlformats.org/officeDocument/2006/relationships/tags" Target="../tags/tag203.xml"/><Relationship Id="rId25" Type="http://schemas.openxmlformats.org/officeDocument/2006/relationships/tags" Target="../tags/tag202.xml"/><Relationship Id="rId24" Type="http://schemas.openxmlformats.org/officeDocument/2006/relationships/tags" Target="../tags/tag201.xml"/><Relationship Id="rId23" Type="http://schemas.openxmlformats.org/officeDocument/2006/relationships/tags" Target="../tags/tag200.xml"/><Relationship Id="rId22" Type="http://schemas.openxmlformats.org/officeDocument/2006/relationships/tags" Target="../tags/tag199.xml"/><Relationship Id="rId21" Type="http://schemas.openxmlformats.org/officeDocument/2006/relationships/tags" Target="../tags/tag198.xml"/><Relationship Id="rId20" Type="http://schemas.openxmlformats.org/officeDocument/2006/relationships/tags" Target="../tags/tag197.xml"/><Relationship Id="rId2" Type="http://schemas.openxmlformats.org/officeDocument/2006/relationships/tags" Target="../tags/tag179.xml"/><Relationship Id="rId19" Type="http://schemas.openxmlformats.org/officeDocument/2006/relationships/tags" Target="../tags/tag196.xml"/><Relationship Id="rId18" Type="http://schemas.openxmlformats.org/officeDocument/2006/relationships/tags" Target="../tags/tag195.xml"/><Relationship Id="rId17" Type="http://schemas.openxmlformats.org/officeDocument/2006/relationships/tags" Target="../tags/tag194.xml"/><Relationship Id="rId16" Type="http://schemas.openxmlformats.org/officeDocument/2006/relationships/tags" Target="../tags/tag193.xml"/><Relationship Id="rId15" Type="http://schemas.openxmlformats.org/officeDocument/2006/relationships/tags" Target="../tags/tag192.xml"/><Relationship Id="rId14" Type="http://schemas.openxmlformats.org/officeDocument/2006/relationships/tags" Target="../tags/tag191.xml"/><Relationship Id="rId13" Type="http://schemas.openxmlformats.org/officeDocument/2006/relationships/tags" Target="../tags/tag190.xml"/><Relationship Id="rId12" Type="http://schemas.openxmlformats.org/officeDocument/2006/relationships/tags" Target="../tags/tag189.xml"/><Relationship Id="rId11" Type="http://schemas.openxmlformats.org/officeDocument/2006/relationships/tags" Target="../tags/tag188.xml"/><Relationship Id="rId10" Type="http://schemas.openxmlformats.org/officeDocument/2006/relationships/tags" Target="../tags/tag187.xml"/><Relationship Id="rId1" Type="http://schemas.openxmlformats.org/officeDocument/2006/relationships/tags" Target="../tags/tag178.xml"/></Relationships>
</file>

<file path=ppt/slides/_rels/slide29.xml.rels><?xml version="1.0" encoding="UTF-8" standalone="yes"?>
<Relationships xmlns="http://schemas.openxmlformats.org/package/2006/relationships"><Relationship Id="rId9" Type="http://schemas.openxmlformats.org/officeDocument/2006/relationships/tags" Target="../tags/tag212.xml"/><Relationship Id="rId8" Type="http://schemas.openxmlformats.org/officeDocument/2006/relationships/tags" Target="../tags/tag211.xml"/><Relationship Id="rId7" Type="http://schemas.openxmlformats.org/officeDocument/2006/relationships/tags" Target="../tags/tag210.xml"/><Relationship Id="rId6" Type="http://schemas.openxmlformats.org/officeDocument/2006/relationships/tags" Target="../tags/tag209.xml"/><Relationship Id="rId5" Type="http://schemas.openxmlformats.org/officeDocument/2006/relationships/tags" Target="../tags/tag208.xml"/><Relationship Id="rId4" Type="http://schemas.openxmlformats.org/officeDocument/2006/relationships/tags" Target="../tags/tag207.xml"/><Relationship Id="rId32" Type="http://schemas.openxmlformats.org/officeDocument/2006/relationships/notesSlide" Target="../notesSlides/notesSlide29.xml"/><Relationship Id="rId31" Type="http://schemas.openxmlformats.org/officeDocument/2006/relationships/slideLayout" Target="../slideLayouts/slideLayout7.xml"/><Relationship Id="rId30" Type="http://schemas.openxmlformats.org/officeDocument/2006/relationships/tags" Target="../tags/tag233.xml"/><Relationship Id="rId3" Type="http://schemas.openxmlformats.org/officeDocument/2006/relationships/tags" Target="../tags/tag206.xml"/><Relationship Id="rId29" Type="http://schemas.openxmlformats.org/officeDocument/2006/relationships/tags" Target="../tags/tag232.xml"/><Relationship Id="rId28" Type="http://schemas.openxmlformats.org/officeDocument/2006/relationships/tags" Target="../tags/tag231.xml"/><Relationship Id="rId27" Type="http://schemas.openxmlformats.org/officeDocument/2006/relationships/tags" Target="../tags/tag230.xml"/><Relationship Id="rId26" Type="http://schemas.openxmlformats.org/officeDocument/2006/relationships/tags" Target="../tags/tag229.xml"/><Relationship Id="rId25" Type="http://schemas.openxmlformats.org/officeDocument/2006/relationships/tags" Target="../tags/tag228.xml"/><Relationship Id="rId24" Type="http://schemas.openxmlformats.org/officeDocument/2006/relationships/tags" Target="../tags/tag227.xml"/><Relationship Id="rId23" Type="http://schemas.openxmlformats.org/officeDocument/2006/relationships/tags" Target="../tags/tag226.xml"/><Relationship Id="rId22" Type="http://schemas.openxmlformats.org/officeDocument/2006/relationships/tags" Target="../tags/tag225.xml"/><Relationship Id="rId21" Type="http://schemas.openxmlformats.org/officeDocument/2006/relationships/tags" Target="../tags/tag224.xml"/><Relationship Id="rId20" Type="http://schemas.openxmlformats.org/officeDocument/2006/relationships/tags" Target="../tags/tag223.xml"/><Relationship Id="rId2" Type="http://schemas.microsoft.com/office/2007/relationships/hdphoto" Target="../media/image2.wdp"/><Relationship Id="rId19" Type="http://schemas.openxmlformats.org/officeDocument/2006/relationships/tags" Target="../tags/tag222.xml"/><Relationship Id="rId18" Type="http://schemas.openxmlformats.org/officeDocument/2006/relationships/tags" Target="../tags/tag221.xml"/><Relationship Id="rId17" Type="http://schemas.openxmlformats.org/officeDocument/2006/relationships/tags" Target="../tags/tag220.xml"/><Relationship Id="rId16" Type="http://schemas.openxmlformats.org/officeDocument/2006/relationships/tags" Target="../tags/tag219.xml"/><Relationship Id="rId15" Type="http://schemas.openxmlformats.org/officeDocument/2006/relationships/tags" Target="../tags/tag218.xml"/><Relationship Id="rId14" Type="http://schemas.openxmlformats.org/officeDocument/2006/relationships/tags" Target="../tags/tag217.xml"/><Relationship Id="rId13" Type="http://schemas.openxmlformats.org/officeDocument/2006/relationships/tags" Target="../tags/tag216.xml"/><Relationship Id="rId12" Type="http://schemas.openxmlformats.org/officeDocument/2006/relationships/tags" Target="../tags/tag215.xml"/><Relationship Id="rId11" Type="http://schemas.openxmlformats.org/officeDocument/2006/relationships/tags" Target="../tags/tag214.xml"/><Relationship Id="rId10" Type="http://schemas.openxmlformats.org/officeDocument/2006/relationships/tags" Target="../tags/tag213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3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9" Type="http://schemas.openxmlformats.org/officeDocument/2006/relationships/tags" Target="../tags/tag240.xml"/><Relationship Id="rId8" Type="http://schemas.openxmlformats.org/officeDocument/2006/relationships/tags" Target="../tags/tag239.xml"/><Relationship Id="rId7" Type="http://schemas.openxmlformats.org/officeDocument/2006/relationships/tags" Target="../tags/tag238.xml"/><Relationship Id="rId6" Type="http://schemas.openxmlformats.org/officeDocument/2006/relationships/tags" Target="../tags/tag237.xml"/><Relationship Id="rId5" Type="http://schemas.openxmlformats.org/officeDocument/2006/relationships/tags" Target="../tags/tag236.xml"/><Relationship Id="rId4" Type="http://schemas.openxmlformats.org/officeDocument/2006/relationships/tags" Target="../tags/tag235.xml"/><Relationship Id="rId32" Type="http://schemas.openxmlformats.org/officeDocument/2006/relationships/notesSlide" Target="../notesSlides/notesSlide31.xml"/><Relationship Id="rId31" Type="http://schemas.openxmlformats.org/officeDocument/2006/relationships/slideLayout" Target="../slideLayouts/slideLayout7.xml"/><Relationship Id="rId30" Type="http://schemas.openxmlformats.org/officeDocument/2006/relationships/tags" Target="../tags/tag261.xml"/><Relationship Id="rId3" Type="http://schemas.openxmlformats.org/officeDocument/2006/relationships/tags" Target="../tags/tag234.xml"/><Relationship Id="rId29" Type="http://schemas.openxmlformats.org/officeDocument/2006/relationships/tags" Target="../tags/tag260.xml"/><Relationship Id="rId28" Type="http://schemas.openxmlformats.org/officeDocument/2006/relationships/tags" Target="../tags/tag259.xml"/><Relationship Id="rId27" Type="http://schemas.openxmlformats.org/officeDocument/2006/relationships/tags" Target="../tags/tag258.xml"/><Relationship Id="rId26" Type="http://schemas.openxmlformats.org/officeDocument/2006/relationships/tags" Target="../tags/tag257.xml"/><Relationship Id="rId25" Type="http://schemas.openxmlformats.org/officeDocument/2006/relationships/tags" Target="../tags/tag256.xml"/><Relationship Id="rId24" Type="http://schemas.openxmlformats.org/officeDocument/2006/relationships/tags" Target="../tags/tag255.xml"/><Relationship Id="rId23" Type="http://schemas.openxmlformats.org/officeDocument/2006/relationships/tags" Target="../tags/tag254.xml"/><Relationship Id="rId22" Type="http://schemas.openxmlformats.org/officeDocument/2006/relationships/tags" Target="../tags/tag253.xml"/><Relationship Id="rId21" Type="http://schemas.openxmlformats.org/officeDocument/2006/relationships/tags" Target="../tags/tag252.xml"/><Relationship Id="rId20" Type="http://schemas.openxmlformats.org/officeDocument/2006/relationships/tags" Target="../tags/tag251.xml"/><Relationship Id="rId2" Type="http://schemas.microsoft.com/office/2007/relationships/hdphoto" Target="../media/image2.wdp"/><Relationship Id="rId19" Type="http://schemas.openxmlformats.org/officeDocument/2006/relationships/tags" Target="../tags/tag250.xml"/><Relationship Id="rId18" Type="http://schemas.openxmlformats.org/officeDocument/2006/relationships/tags" Target="../tags/tag249.xml"/><Relationship Id="rId17" Type="http://schemas.openxmlformats.org/officeDocument/2006/relationships/tags" Target="../tags/tag248.xml"/><Relationship Id="rId16" Type="http://schemas.openxmlformats.org/officeDocument/2006/relationships/tags" Target="../tags/tag247.xml"/><Relationship Id="rId15" Type="http://schemas.openxmlformats.org/officeDocument/2006/relationships/tags" Target="../tags/tag246.xml"/><Relationship Id="rId14" Type="http://schemas.openxmlformats.org/officeDocument/2006/relationships/tags" Target="../tags/tag245.xml"/><Relationship Id="rId13" Type="http://schemas.openxmlformats.org/officeDocument/2006/relationships/tags" Target="../tags/tag244.xml"/><Relationship Id="rId12" Type="http://schemas.openxmlformats.org/officeDocument/2006/relationships/tags" Target="../tags/tag243.xml"/><Relationship Id="rId11" Type="http://schemas.openxmlformats.org/officeDocument/2006/relationships/tags" Target="../tags/tag242.xml"/><Relationship Id="rId10" Type="http://schemas.openxmlformats.org/officeDocument/2006/relationships/tags" Target="../tags/tag241.xml"/><Relationship Id="rId1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3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3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1.png"/><Relationship Id="rId1" Type="http://schemas.openxmlformats.org/officeDocument/2006/relationships/image" Target="../media/image30.png"/></Relationships>
</file>

<file path=ppt/slides/_rels/slide3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_rels/slide3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6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3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6.png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8.png"/><Relationship Id="rId1" Type="http://schemas.openxmlformats.org/officeDocument/2006/relationships/image" Target="../media/image3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9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31.xml"/><Relationship Id="rId8" Type="http://schemas.openxmlformats.org/officeDocument/2006/relationships/tags" Target="../tags/tag30.xml"/><Relationship Id="rId7" Type="http://schemas.openxmlformats.org/officeDocument/2006/relationships/tags" Target="../tags/tag29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Relationship Id="rId32" Type="http://schemas.openxmlformats.org/officeDocument/2006/relationships/notesSlide" Target="../notesSlides/notesSlide4.xml"/><Relationship Id="rId31" Type="http://schemas.openxmlformats.org/officeDocument/2006/relationships/slideLayout" Target="../slideLayouts/slideLayout7.xml"/><Relationship Id="rId30" Type="http://schemas.microsoft.com/office/2007/relationships/hdphoto" Target="../media/image2.wdp"/><Relationship Id="rId3" Type="http://schemas.openxmlformats.org/officeDocument/2006/relationships/tags" Target="../tags/tag25.xml"/><Relationship Id="rId29" Type="http://schemas.openxmlformats.org/officeDocument/2006/relationships/image" Target="../media/image1.png"/><Relationship Id="rId28" Type="http://schemas.openxmlformats.org/officeDocument/2006/relationships/tags" Target="../tags/tag50.xml"/><Relationship Id="rId27" Type="http://schemas.openxmlformats.org/officeDocument/2006/relationships/tags" Target="../tags/tag49.xml"/><Relationship Id="rId26" Type="http://schemas.openxmlformats.org/officeDocument/2006/relationships/tags" Target="../tags/tag48.xml"/><Relationship Id="rId25" Type="http://schemas.openxmlformats.org/officeDocument/2006/relationships/tags" Target="../tags/tag47.xml"/><Relationship Id="rId24" Type="http://schemas.openxmlformats.org/officeDocument/2006/relationships/tags" Target="../tags/tag46.xml"/><Relationship Id="rId23" Type="http://schemas.openxmlformats.org/officeDocument/2006/relationships/tags" Target="../tags/tag45.xml"/><Relationship Id="rId22" Type="http://schemas.openxmlformats.org/officeDocument/2006/relationships/tags" Target="../tags/tag44.xml"/><Relationship Id="rId21" Type="http://schemas.openxmlformats.org/officeDocument/2006/relationships/tags" Target="../tags/tag43.xml"/><Relationship Id="rId20" Type="http://schemas.openxmlformats.org/officeDocument/2006/relationships/tags" Target="../tags/tag42.xml"/><Relationship Id="rId2" Type="http://schemas.openxmlformats.org/officeDocument/2006/relationships/tags" Target="../tags/tag24.xml"/><Relationship Id="rId19" Type="http://schemas.openxmlformats.org/officeDocument/2006/relationships/tags" Target="../tags/tag41.xml"/><Relationship Id="rId18" Type="http://schemas.openxmlformats.org/officeDocument/2006/relationships/tags" Target="../tags/tag40.xml"/><Relationship Id="rId17" Type="http://schemas.openxmlformats.org/officeDocument/2006/relationships/tags" Target="../tags/tag39.xml"/><Relationship Id="rId16" Type="http://schemas.openxmlformats.org/officeDocument/2006/relationships/tags" Target="../tags/tag38.xml"/><Relationship Id="rId15" Type="http://schemas.openxmlformats.org/officeDocument/2006/relationships/tags" Target="../tags/tag37.xml"/><Relationship Id="rId14" Type="http://schemas.openxmlformats.org/officeDocument/2006/relationships/tags" Target="../tags/tag36.xml"/><Relationship Id="rId13" Type="http://schemas.openxmlformats.org/officeDocument/2006/relationships/tags" Target="../tags/tag35.xml"/><Relationship Id="rId12" Type="http://schemas.openxmlformats.org/officeDocument/2006/relationships/tags" Target="../tags/tag34.xml"/><Relationship Id="rId11" Type="http://schemas.openxmlformats.org/officeDocument/2006/relationships/tags" Target="../tags/tag33.xml"/><Relationship Id="rId10" Type="http://schemas.openxmlformats.org/officeDocument/2006/relationships/tags" Target="../tags/tag32.xml"/><Relationship Id="rId1" Type="http://schemas.openxmlformats.org/officeDocument/2006/relationships/tags" Target="../tags/tag23.xml"/></Relationships>
</file>

<file path=ppt/slides/_rels/slide40.xml.rels><?xml version="1.0" encoding="UTF-8" standalone="yes"?>
<Relationships xmlns="http://schemas.openxmlformats.org/package/2006/relationships"><Relationship Id="rId9" Type="http://schemas.openxmlformats.org/officeDocument/2006/relationships/tags" Target="../tags/tag268.xml"/><Relationship Id="rId8" Type="http://schemas.openxmlformats.org/officeDocument/2006/relationships/tags" Target="../tags/tag267.xml"/><Relationship Id="rId7" Type="http://schemas.openxmlformats.org/officeDocument/2006/relationships/tags" Target="../tags/tag266.xml"/><Relationship Id="rId6" Type="http://schemas.openxmlformats.org/officeDocument/2006/relationships/tags" Target="../tags/tag265.xml"/><Relationship Id="rId5" Type="http://schemas.openxmlformats.org/officeDocument/2006/relationships/tags" Target="../tags/tag264.xml"/><Relationship Id="rId4" Type="http://schemas.openxmlformats.org/officeDocument/2006/relationships/tags" Target="../tags/tag263.xml"/><Relationship Id="rId32" Type="http://schemas.openxmlformats.org/officeDocument/2006/relationships/notesSlide" Target="../notesSlides/notesSlide40.xml"/><Relationship Id="rId31" Type="http://schemas.openxmlformats.org/officeDocument/2006/relationships/slideLayout" Target="../slideLayouts/slideLayout7.xml"/><Relationship Id="rId30" Type="http://schemas.openxmlformats.org/officeDocument/2006/relationships/tags" Target="../tags/tag289.xml"/><Relationship Id="rId3" Type="http://schemas.openxmlformats.org/officeDocument/2006/relationships/tags" Target="../tags/tag262.xml"/><Relationship Id="rId29" Type="http://schemas.openxmlformats.org/officeDocument/2006/relationships/tags" Target="../tags/tag288.xml"/><Relationship Id="rId28" Type="http://schemas.openxmlformats.org/officeDocument/2006/relationships/tags" Target="../tags/tag287.xml"/><Relationship Id="rId27" Type="http://schemas.openxmlformats.org/officeDocument/2006/relationships/tags" Target="../tags/tag286.xml"/><Relationship Id="rId26" Type="http://schemas.openxmlformats.org/officeDocument/2006/relationships/tags" Target="../tags/tag285.xml"/><Relationship Id="rId25" Type="http://schemas.openxmlformats.org/officeDocument/2006/relationships/tags" Target="../tags/tag284.xml"/><Relationship Id="rId24" Type="http://schemas.openxmlformats.org/officeDocument/2006/relationships/tags" Target="../tags/tag283.xml"/><Relationship Id="rId23" Type="http://schemas.openxmlformats.org/officeDocument/2006/relationships/tags" Target="../tags/tag282.xml"/><Relationship Id="rId22" Type="http://schemas.openxmlformats.org/officeDocument/2006/relationships/tags" Target="../tags/tag281.xml"/><Relationship Id="rId21" Type="http://schemas.openxmlformats.org/officeDocument/2006/relationships/tags" Target="../tags/tag280.xml"/><Relationship Id="rId20" Type="http://schemas.openxmlformats.org/officeDocument/2006/relationships/tags" Target="../tags/tag279.xml"/><Relationship Id="rId2" Type="http://schemas.microsoft.com/office/2007/relationships/hdphoto" Target="../media/image2.wdp"/><Relationship Id="rId19" Type="http://schemas.openxmlformats.org/officeDocument/2006/relationships/tags" Target="../tags/tag278.xml"/><Relationship Id="rId18" Type="http://schemas.openxmlformats.org/officeDocument/2006/relationships/tags" Target="../tags/tag277.xml"/><Relationship Id="rId17" Type="http://schemas.openxmlformats.org/officeDocument/2006/relationships/tags" Target="../tags/tag276.xml"/><Relationship Id="rId16" Type="http://schemas.openxmlformats.org/officeDocument/2006/relationships/tags" Target="../tags/tag275.xml"/><Relationship Id="rId15" Type="http://schemas.openxmlformats.org/officeDocument/2006/relationships/tags" Target="../tags/tag274.xml"/><Relationship Id="rId14" Type="http://schemas.openxmlformats.org/officeDocument/2006/relationships/tags" Target="../tags/tag273.xml"/><Relationship Id="rId13" Type="http://schemas.openxmlformats.org/officeDocument/2006/relationships/tags" Target="../tags/tag272.xml"/><Relationship Id="rId12" Type="http://schemas.openxmlformats.org/officeDocument/2006/relationships/tags" Target="../tags/tag271.xml"/><Relationship Id="rId11" Type="http://schemas.openxmlformats.org/officeDocument/2006/relationships/tags" Target="../tags/tag270.xml"/><Relationship Id="rId10" Type="http://schemas.openxmlformats.org/officeDocument/2006/relationships/tags" Target="../tags/tag269.xml"/><Relationship Id="rId1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0.png"/><Relationship Id="rId2" Type="http://schemas.openxmlformats.org/officeDocument/2006/relationships/tags" Target="../tags/tag291.xml"/><Relationship Id="rId1" Type="http://schemas.openxmlformats.org/officeDocument/2006/relationships/tags" Target="../tags/tag290.xml"/></Relationships>
</file>

<file path=ppt/slides/_rels/slide4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2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2.png"/><Relationship Id="rId3" Type="http://schemas.openxmlformats.org/officeDocument/2006/relationships/image" Target="../media/image41.png"/><Relationship Id="rId2" Type="http://schemas.openxmlformats.org/officeDocument/2006/relationships/tags" Target="../tags/tag293.xml"/><Relationship Id="rId1" Type="http://schemas.openxmlformats.org/officeDocument/2006/relationships/tags" Target="../tags/tag292.xml"/></Relationships>
</file>

<file path=ppt/slides/_rels/slide4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3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3.png"/><Relationship Id="rId2" Type="http://schemas.openxmlformats.org/officeDocument/2006/relationships/tags" Target="../tags/tag295.xml"/><Relationship Id="rId1" Type="http://schemas.openxmlformats.org/officeDocument/2006/relationships/tags" Target="../tags/tag294.xml"/></Relationships>
</file>

<file path=ppt/slides/_rels/slide4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4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4.png"/><Relationship Id="rId2" Type="http://schemas.openxmlformats.org/officeDocument/2006/relationships/tags" Target="../tags/tag297.xml"/><Relationship Id="rId1" Type="http://schemas.openxmlformats.org/officeDocument/2006/relationships/tags" Target="../tags/tag296.xml"/></Relationships>
</file>

<file path=ppt/slides/_rels/slide45.xml.rels><?xml version="1.0" encoding="UTF-8" standalone="yes"?>
<Relationships xmlns="http://schemas.openxmlformats.org/package/2006/relationships"><Relationship Id="rId9" Type="http://schemas.openxmlformats.org/officeDocument/2006/relationships/tags" Target="../tags/tag304.xml"/><Relationship Id="rId8" Type="http://schemas.openxmlformats.org/officeDocument/2006/relationships/tags" Target="../tags/tag303.xml"/><Relationship Id="rId7" Type="http://schemas.openxmlformats.org/officeDocument/2006/relationships/tags" Target="../tags/tag302.xml"/><Relationship Id="rId6" Type="http://schemas.openxmlformats.org/officeDocument/2006/relationships/tags" Target="../tags/tag301.xml"/><Relationship Id="rId5" Type="http://schemas.openxmlformats.org/officeDocument/2006/relationships/tags" Target="../tags/tag300.xml"/><Relationship Id="rId4" Type="http://schemas.openxmlformats.org/officeDocument/2006/relationships/tags" Target="../tags/tag299.xml"/><Relationship Id="rId32" Type="http://schemas.openxmlformats.org/officeDocument/2006/relationships/notesSlide" Target="../notesSlides/notesSlide45.xml"/><Relationship Id="rId31" Type="http://schemas.openxmlformats.org/officeDocument/2006/relationships/slideLayout" Target="../slideLayouts/slideLayout7.xml"/><Relationship Id="rId30" Type="http://schemas.openxmlformats.org/officeDocument/2006/relationships/tags" Target="../tags/tag325.xml"/><Relationship Id="rId3" Type="http://schemas.openxmlformats.org/officeDocument/2006/relationships/tags" Target="../tags/tag298.xml"/><Relationship Id="rId29" Type="http://schemas.openxmlformats.org/officeDocument/2006/relationships/tags" Target="../tags/tag324.xml"/><Relationship Id="rId28" Type="http://schemas.openxmlformats.org/officeDocument/2006/relationships/tags" Target="../tags/tag323.xml"/><Relationship Id="rId27" Type="http://schemas.openxmlformats.org/officeDocument/2006/relationships/tags" Target="../tags/tag322.xml"/><Relationship Id="rId26" Type="http://schemas.openxmlformats.org/officeDocument/2006/relationships/tags" Target="../tags/tag321.xml"/><Relationship Id="rId25" Type="http://schemas.openxmlformats.org/officeDocument/2006/relationships/tags" Target="../tags/tag320.xml"/><Relationship Id="rId24" Type="http://schemas.openxmlformats.org/officeDocument/2006/relationships/tags" Target="../tags/tag319.xml"/><Relationship Id="rId23" Type="http://schemas.openxmlformats.org/officeDocument/2006/relationships/tags" Target="../tags/tag318.xml"/><Relationship Id="rId22" Type="http://schemas.openxmlformats.org/officeDocument/2006/relationships/tags" Target="../tags/tag317.xml"/><Relationship Id="rId21" Type="http://schemas.openxmlformats.org/officeDocument/2006/relationships/tags" Target="../tags/tag316.xml"/><Relationship Id="rId20" Type="http://schemas.openxmlformats.org/officeDocument/2006/relationships/tags" Target="../tags/tag315.xml"/><Relationship Id="rId2" Type="http://schemas.microsoft.com/office/2007/relationships/hdphoto" Target="../media/image2.wdp"/><Relationship Id="rId19" Type="http://schemas.openxmlformats.org/officeDocument/2006/relationships/tags" Target="../tags/tag314.xml"/><Relationship Id="rId18" Type="http://schemas.openxmlformats.org/officeDocument/2006/relationships/tags" Target="../tags/tag313.xml"/><Relationship Id="rId17" Type="http://schemas.openxmlformats.org/officeDocument/2006/relationships/tags" Target="../tags/tag312.xml"/><Relationship Id="rId16" Type="http://schemas.openxmlformats.org/officeDocument/2006/relationships/tags" Target="../tags/tag311.xml"/><Relationship Id="rId15" Type="http://schemas.openxmlformats.org/officeDocument/2006/relationships/tags" Target="../tags/tag310.xml"/><Relationship Id="rId14" Type="http://schemas.openxmlformats.org/officeDocument/2006/relationships/tags" Target="../tags/tag309.xml"/><Relationship Id="rId13" Type="http://schemas.openxmlformats.org/officeDocument/2006/relationships/tags" Target="../tags/tag308.xml"/><Relationship Id="rId12" Type="http://schemas.openxmlformats.org/officeDocument/2006/relationships/tags" Target="../tags/tag307.xml"/><Relationship Id="rId11" Type="http://schemas.openxmlformats.org/officeDocument/2006/relationships/tags" Target="../tags/tag306.xml"/><Relationship Id="rId10" Type="http://schemas.openxmlformats.org/officeDocument/2006/relationships/tags" Target="../tags/tag305.xml"/><Relationship Id="rId1" Type="http://schemas.openxmlformats.org/officeDocument/2006/relationships/image" Target="../media/image1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7.xml"/><Relationship Id="rId3" Type="http://schemas.openxmlformats.org/officeDocument/2006/relationships/slideLayout" Target="../slideLayouts/slideLayout2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9" Type="http://schemas.openxmlformats.org/officeDocument/2006/relationships/tags" Target="../tags/tag334.xml"/><Relationship Id="rId8" Type="http://schemas.openxmlformats.org/officeDocument/2006/relationships/tags" Target="../tags/tag333.xml"/><Relationship Id="rId7" Type="http://schemas.openxmlformats.org/officeDocument/2006/relationships/tags" Target="../tags/tag332.xml"/><Relationship Id="rId6" Type="http://schemas.openxmlformats.org/officeDocument/2006/relationships/tags" Target="../tags/tag331.xml"/><Relationship Id="rId5" Type="http://schemas.openxmlformats.org/officeDocument/2006/relationships/tags" Target="../tags/tag330.xml"/><Relationship Id="rId4" Type="http://schemas.openxmlformats.org/officeDocument/2006/relationships/tags" Target="../tags/tag329.xml"/><Relationship Id="rId32" Type="http://schemas.openxmlformats.org/officeDocument/2006/relationships/notesSlide" Target="../notesSlides/notesSlide48.xml"/><Relationship Id="rId31" Type="http://schemas.openxmlformats.org/officeDocument/2006/relationships/slideLayout" Target="../slideLayouts/slideLayout7.xml"/><Relationship Id="rId30" Type="http://schemas.microsoft.com/office/2007/relationships/hdphoto" Target="../media/image2.wdp"/><Relationship Id="rId3" Type="http://schemas.openxmlformats.org/officeDocument/2006/relationships/tags" Target="../tags/tag328.xml"/><Relationship Id="rId29" Type="http://schemas.openxmlformats.org/officeDocument/2006/relationships/image" Target="../media/image1.png"/><Relationship Id="rId28" Type="http://schemas.openxmlformats.org/officeDocument/2006/relationships/tags" Target="../tags/tag353.xml"/><Relationship Id="rId27" Type="http://schemas.openxmlformats.org/officeDocument/2006/relationships/tags" Target="../tags/tag352.xml"/><Relationship Id="rId26" Type="http://schemas.openxmlformats.org/officeDocument/2006/relationships/tags" Target="../tags/tag351.xml"/><Relationship Id="rId25" Type="http://schemas.openxmlformats.org/officeDocument/2006/relationships/tags" Target="../tags/tag350.xml"/><Relationship Id="rId24" Type="http://schemas.openxmlformats.org/officeDocument/2006/relationships/tags" Target="../tags/tag349.xml"/><Relationship Id="rId23" Type="http://schemas.openxmlformats.org/officeDocument/2006/relationships/tags" Target="../tags/tag348.xml"/><Relationship Id="rId22" Type="http://schemas.openxmlformats.org/officeDocument/2006/relationships/tags" Target="../tags/tag347.xml"/><Relationship Id="rId21" Type="http://schemas.openxmlformats.org/officeDocument/2006/relationships/tags" Target="../tags/tag346.xml"/><Relationship Id="rId20" Type="http://schemas.openxmlformats.org/officeDocument/2006/relationships/tags" Target="../tags/tag345.xml"/><Relationship Id="rId2" Type="http://schemas.openxmlformats.org/officeDocument/2006/relationships/tags" Target="../tags/tag327.xml"/><Relationship Id="rId19" Type="http://schemas.openxmlformats.org/officeDocument/2006/relationships/tags" Target="../tags/tag344.xml"/><Relationship Id="rId18" Type="http://schemas.openxmlformats.org/officeDocument/2006/relationships/tags" Target="../tags/tag343.xml"/><Relationship Id="rId17" Type="http://schemas.openxmlformats.org/officeDocument/2006/relationships/tags" Target="../tags/tag342.xml"/><Relationship Id="rId16" Type="http://schemas.openxmlformats.org/officeDocument/2006/relationships/tags" Target="../tags/tag341.xml"/><Relationship Id="rId15" Type="http://schemas.openxmlformats.org/officeDocument/2006/relationships/tags" Target="../tags/tag340.xml"/><Relationship Id="rId14" Type="http://schemas.openxmlformats.org/officeDocument/2006/relationships/tags" Target="../tags/tag339.xml"/><Relationship Id="rId13" Type="http://schemas.openxmlformats.org/officeDocument/2006/relationships/tags" Target="../tags/tag338.xml"/><Relationship Id="rId12" Type="http://schemas.openxmlformats.org/officeDocument/2006/relationships/tags" Target="../tags/tag337.xml"/><Relationship Id="rId11" Type="http://schemas.openxmlformats.org/officeDocument/2006/relationships/tags" Target="../tags/tag336.xml"/><Relationship Id="rId10" Type="http://schemas.openxmlformats.org/officeDocument/2006/relationships/tags" Target="../tags/tag335.xml"/><Relationship Id="rId1" Type="http://schemas.openxmlformats.org/officeDocument/2006/relationships/tags" Target="../tags/tag326.xml"/></Relationships>
</file>

<file path=ppt/slides/_rels/slide49.xml.rels><?xml version="1.0" encoding="UTF-8" standalone="yes"?>
<Relationships xmlns="http://schemas.openxmlformats.org/package/2006/relationships"><Relationship Id="rId9" Type="http://schemas.openxmlformats.org/officeDocument/2006/relationships/tags" Target="../tags/tag360.xml"/><Relationship Id="rId8" Type="http://schemas.openxmlformats.org/officeDocument/2006/relationships/tags" Target="../tags/tag359.xml"/><Relationship Id="rId7" Type="http://schemas.openxmlformats.org/officeDocument/2006/relationships/tags" Target="../tags/tag358.xml"/><Relationship Id="rId6" Type="http://schemas.openxmlformats.org/officeDocument/2006/relationships/tags" Target="../tags/tag357.xml"/><Relationship Id="rId5" Type="http://schemas.openxmlformats.org/officeDocument/2006/relationships/tags" Target="../tags/tag356.xml"/><Relationship Id="rId4" Type="http://schemas.openxmlformats.org/officeDocument/2006/relationships/tags" Target="../tags/tag355.xml"/><Relationship Id="rId32" Type="http://schemas.openxmlformats.org/officeDocument/2006/relationships/notesSlide" Target="../notesSlides/notesSlide49.xml"/><Relationship Id="rId31" Type="http://schemas.openxmlformats.org/officeDocument/2006/relationships/slideLayout" Target="../slideLayouts/slideLayout7.xml"/><Relationship Id="rId30" Type="http://schemas.openxmlformats.org/officeDocument/2006/relationships/tags" Target="../tags/tag381.xml"/><Relationship Id="rId3" Type="http://schemas.openxmlformats.org/officeDocument/2006/relationships/tags" Target="../tags/tag354.xml"/><Relationship Id="rId29" Type="http://schemas.openxmlformats.org/officeDocument/2006/relationships/tags" Target="../tags/tag380.xml"/><Relationship Id="rId28" Type="http://schemas.openxmlformats.org/officeDocument/2006/relationships/tags" Target="../tags/tag379.xml"/><Relationship Id="rId27" Type="http://schemas.openxmlformats.org/officeDocument/2006/relationships/tags" Target="../tags/tag378.xml"/><Relationship Id="rId26" Type="http://schemas.openxmlformats.org/officeDocument/2006/relationships/tags" Target="../tags/tag377.xml"/><Relationship Id="rId25" Type="http://schemas.openxmlformats.org/officeDocument/2006/relationships/tags" Target="../tags/tag376.xml"/><Relationship Id="rId24" Type="http://schemas.openxmlformats.org/officeDocument/2006/relationships/tags" Target="../tags/tag375.xml"/><Relationship Id="rId23" Type="http://schemas.openxmlformats.org/officeDocument/2006/relationships/tags" Target="../tags/tag374.xml"/><Relationship Id="rId22" Type="http://schemas.openxmlformats.org/officeDocument/2006/relationships/tags" Target="../tags/tag373.xml"/><Relationship Id="rId21" Type="http://schemas.openxmlformats.org/officeDocument/2006/relationships/tags" Target="../tags/tag372.xml"/><Relationship Id="rId20" Type="http://schemas.openxmlformats.org/officeDocument/2006/relationships/tags" Target="../tags/tag371.xml"/><Relationship Id="rId2" Type="http://schemas.microsoft.com/office/2007/relationships/hdphoto" Target="../media/image2.wdp"/><Relationship Id="rId19" Type="http://schemas.openxmlformats.org/officeDocument/2006/relationships/tags" Target="../tags/tag370.xml"/><Relationship Id="rId18" Type="http://schemas.openxmlformats.org/officeDocument/2006/relationships/tags" Target="../tags/tag369.xml"/><Relationship Id="rId17" Type="http://schemas.openxmlformats.org/officeDocument/2006/relationships/tags" Target="../tags/tag368.xml"/><Relationship Id="rId16" Type="http://schemas.openxmlformats.org/officeDocument/2006/relationships/tags" Target="../tags/tag367.xml"/><Relationship Id="rId15" Type="http://schemas.openxmlformats.org/officeDocument/2006/relationships/tags" Target="../tags/tag366.xml"/><Relationship Id="rId14" Type="http://schemas.openxmlformats.org/officeDocument/2006/relationships/tags" Target="../tags/tag365.xml"/><Relationship Id="rId13" Type="http://schemas.openxmlformats.org/officeDocument/2006/relationships/tags" Target="../tags/tag364.xml"/><Relationship Id="rId12" Type="http://schemas.openxmlformats.org/officeDocument/2006/relationships/tags" Target="../tags/tag363.xml"/><Relationship Id="rId11" Type="http://schemas.openxmlformats.org/officeDocument/2006/relationships/tags" Target="../tags/tag362.xml"/><Relationship Id="rId10" Type="http://schemas.openxmlformats.org/officeDocument/2006/relationships/tags" Target="../tags/tag361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57.xml"/><Relationship Id="rId8" Type="http://schemas.openxmlformats.org/officeDocument/2006/relationships/tags" Target="../tags/tag56.xml"/><Relationship Id="rId7" Type="http://schemas.openxmlformats.org/officeDocument/2006/relationships/tags" Target="../tags/tag55.xml"/><Relationship Id="rId6" Type="http://schemas.openxmlformats.org/officeDocument/2006/relationships/tags" Target="../tags/tag54.xml"/><Relationship Id="rId5" Type="http://schemas.openxmlformats.org/officeDocument/2006/relationships/tags" Target="../tags/tag53.xml"/><Relationship Id="rId4" Type="http://schemas.openxmlformats.org/officeDocument/2006/relationships/tags" Target="../tags/tag52.xml"/><Relationship Id="rId32" Type="http://schemas.openxmlformats.org/officeDocument/2006/relationships/notesSlide" Target="../notesSlides/notesSlide5.xml"/><Relationship Id="rId31" Type="http://schemas.openxmlformats.org/officeDocument/2006/relationships/slideLayout" Target="../slideLayouts/slideLayout7.xml"/><Relationship Id="rId30" Type="http://schemas.openxmlformats.org/officeDocument/2006/relationships/tags" Target="../tags/tag78.xml"/><Relationship Id="rId3" Type="http://schemas.openxmlformats.org/officeDocument/2006/relationships/tags" Target="../tags/tag51.xml"/><Relationship Id="rId29" Type="http://schemas.openxmlformats.org/officeDocument/2006/relationships/tags" Target="../tags/tag77.xml"/><Relationship Id="rId28" Type="http://schemas.openxmlformats.org/officeDocument/2006/relationships/tags" Target="../tags/tag76.xml"/><Relationship Id="rId27" Type="http://schemas.openxmlformats.org/officeDocument/2006/relationships/tags" Target="../tags/tag75.xml"/><Relationship Id="rId26" Type="http://schemas.openxmlformats.org/officeDocument/2006/relationships/tags" Target="../tags/tag74.xml"/><Relationship Id="rId25" Type="http://schemas.openxmlformats.org/officeDocument/2006/relationships/tags" Target="../tags/tag73.xml"/><Relationship Id="rId24" Type="http://schemas.openxmlformats.org/officeDocument/2006/relationships/tags" Target="../tags/tag72.xml"/><Relationship Id="rId23" Type="http://schemas.openxmlformats.org/officeDocument/2006/relationships/tags" Target="../tags/tag71.xml"/><Relationship Id="rId22" Type="http://schemas.openxmlformats.org/officeDocument/2006/relationships/tags" Target="../tags/tag70.xml"/><Relationship Id="rId21" Type="http://schemas.openxmlformats.org/officeDocument/2006/relationships/tags" Target="../tags/tag69.xml"/><Relationship Id="rId20" Type="http://schemas.openxmlformats.org/officeDocument/2006/relationships/tags" Target="../tags/tag68.xml"/><Relationship Id="rId2" Type="http://schemas.microsoft.com/office/2007/relationships/hdphoto" Target="../media/image2.wdp"/><Relationship Id="rId19" Type="http://schemas.openxmlformats.org/officeDocument/2006/relationships/tags" Target="../tags/tag67.xml"/><Relationship Id="rId18" Type="http://schemas.openxmlformats.org/officeDocument/2006/relationships/tags" Target="../tags/tag66.xml"/><Relationship Id="rId17" Type="http://schemas.openxmlformats.org/officeDocument/2006/relationships/tags" Target="../tags/tag65.xml"/><Relationship Id="rId16" Type="http://schemas.openxmlformats.org/officeDocument/2006/relationships/tags" Target="../tags/tag64.xml"/><Relationship Id="rId15" Type="http://schemas.openxmlformats.org/officeDocument/2006/relationships/tags" Target="../tags/tag63.xml"/><Relationship Id="rId14" Type="http://schemas.openxmlformats.org/officeDocument/2006/relationships/tags" Target="../tags/tag62.xml"/><Relationship Id="rId13" Type="http://schemas.openxmlformats.org/officeDocument/2006/relationships/tags" Target="../tags/tag61.xml"/><Relationship Id="rId12" Type="http://schemas.openxmlformats.org/officeDocument/2006/relationships/tags" Target="../tags/tag60.xml"/><Relationship Id="rId11" Type="http://schemas.openxmlformats.org/officeDocument/2006/relationships/tags" Target="../tags/tag59.xml"/><Relationship Id="rId10" Type="http://schemas.openxmlformats.org/officeDocument/2006/relationships/tags" Target="../tags/tag58.xml"/><Relationship Id="rId1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9" Type="http://schemas.openxmlformats.org/officeDocument/2006/relationships/tags" Target="../tags/tag388.xml"/><Relationship Id="rId8" Type="http://schemas.openxmlformats.org/officeDocument/2006/relationships/tags" Target="../tags/tag387.xml"/><Relationship Id="rId7" Type="http://schemas.openxmlformats.org/officeDocument/2006/relationships/tags" Target="../tags/tag386.xml"/><Relationship Id="rId6" Type="http://schemas.openxmlformats.org/officeDocument/2006/relationships/tags" Target="../tags/tag385.xml"/><Relationship Id="rId5" Type="http://schemas.openxmlformats.org/officeDocument/2006/relationships/tags" Target="../tags/tag384.xml"/><Relationship Id="rId4" Type="http://schemas.openxmlformats.org/officeDocument/2006/relationships/tags" Target="../tags/tag383.xml"/><Relationship Id="rId32" Type="http://schemas.openxmlformats.org/officeDocument/2006/relationships/notesSlide" Target="../notesSlides/notesSlide51.xml"/><Relationship Id="rId31" Type="http://schemas.openxmlformats.org/officeDocument/2006/relationships/slideLayout" Target="../slideLayouts/slideLayout7.xml"/><Relationship Id="rId30" Type="http://schemas.openxmlformats.org/officeDocument/2006/relationships/tags" Target="../tags/tag409.xml"/><Relationship Id="rId3" Type="http://schemas.openxmlformats.org/officeDocument/2006/relationships/tags" Target="../tags/tag382.xml"/><Relationship Id="rId29" Type="http://schemas.openxmlformats.org/officeDocument/2006/relationships/tags" Target="../tags/tag408.xml"/><Relationship Id="rId28" Type="http://schemas.openxmlformats.org/officeDocument/2006/relationships/tags" Target="../tags/tag407.xml"/><Relationship Id="rId27" Type="http://schemas.openxmlformats.org/officeDocument/2006/relationships/tags" Target="../tags/tag406.xml"/><Relationship Id="rId26" Type="http://schemas.openxmlformats.org/officeDocument/2006/relationships/tags" Target="../tags/tag405.xml"/><Relationship Id="rId25" Type="http://schemas.openxmlformats.org/officeDocument/2006/relationships/tags" Target="../tags/tag404.xml"/><Relationship Id="rId24" Type="http://schemas.openxmlformats.org/officeDocument/2006/relationships/tags" Target="../tags/tag403.xml"/><Relationship Id="rId23" Type="http://schemas.openxmlformats.org/officeDocument/2006/relationships/tags" Target="../tags/tag402.xml"/><Relationship Id="rId22" Type="http://schemas.openxmlformats.org/officeDocument/2006/relationships/tags" Target="../tags/tag401.xml"/><Relationship Id="rId21" Type="http://schemas.openxmlformats.org/officeDocument/2006/relationships/tags" Target="../tags/tag400.xml"/><Relationship Id="rId20" Type="http://schemas.openxmlformats.org/officeDocument/2006/relationships/tags" Target="../tags/tag399.xml"/><Relationship Id="rId2" Type="http://schemas.microsoft.com/office/2007/relationships/hdphoto" Target="../media/image2.wdp"/><Relationship Id="rId19" Type="http://schemas.openxmlformats.org/officeDocument/2006/relationships/tags" Target="../tags/tag398.xml"/><Relationship Id="rId18" Type="http://schemas.openxmlformats.org/officeDocument/2006/relationships/tags" Target="../tags/tag397.xml"/><Relationship Id="rId17" Type="http://schemas.openxmlformats.org/officeDocument/2006/relationships/tags" Target="../tags/tag396.xml"/><Relationship Id="rId16" Type="http://schemas.openxmlformats.org/officeDocument/2006/relationships/tags" Target="../tags/tag395.xml"/><Relationship Id="rId15" Type="http://schemas.openxmlformats.org/officeDocument/2006/relationships/tags" Target="../tags/tag394.xml"/><Relationship Id="rId14" Type="http://schemas.openxmlformats.org/officeDocument/2006/relationships/tags" Target="../tags/tag393.xml"/><Relationship Id="rId13" Type="http://schemas.openxmlformats.org/officeDocument/2006/relationships/tags" Target="../tags/tag392.xml"/><Relationship Id="rId12" Type="http://schemas.openxmlformats.org/officeDocument/2006/relationships/tags" Target="../tags/tag391.xml"/><Relationship Id="rId11" Type="http://schemas.openxmlformats.org/officeDocument/2006/relationships/tags" Target="../tags/tag390.xml"/><Relationship Id="rId10" Type="http://schemas.openxmlformats.org/officeDocument/2006/relationships/tags" Target="../tags/tag389.xml"/><Relationship Id="rId1" Type="http://schemas.openxmlformats.org/officeDocument/2006/relationships/image" Target="../media/image1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5.png"/></Relationships>
</file>

<file path=ppt/slides/_rels/slide5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7.png"/><Relationship Id="rId1" Type="http://schemas.openxmlformats.org/officeDocument/2006/relationships/image" Target="../media/image46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8.png"/></Relationships>
</file>

<file path=ppt/slides/_rels/slide5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0.png"/><Relationship Id="rId1" Type="http://schemas.openxmlformats.org/officeDocument/2006/relationships/image" Target="../media/image49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7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1.png"/></Relationships>
</file>

<file path=ppt/slides/_rels/slide58.xml.rels><?xml version="1.0" encoding="UTF-8" standalone="yes"?>
<Relationships xmlns="http://schemas.openxmlformats.org/package/2006/relationships"><Relationship Id="rId9" Type="http://schemas.openxmlformats.org/officeDocument/2006/relationships/tags" Target="../tags/tag416.xml"/><Relationship Id="rId8" Type="http://schemas.openxmlformats.org/officeDocument/2006/relationships/tags" Target="../tags/tag415.xml"/><Relationship Id="rId7" Type="http://schemas.openxmlformats.org/officeDocument/2006/relationships/tags" Target="../tags/tag414.xml"/><Relationship Id="rId6" Type="http://schemas.openxmlformats.org/officeDocument/2006/relationships/tags" Target="../tags/tag413.xml"/><Relationship Id="rId5" Type="http://schemas.openxmlformats.org/officeDocument/2006/relationships/tags" Target="../tags/tag412.xml"/><Relationship Id="rId4" Type="http://schemas.openxmlformats.org/officeDocument/2006/relationships/tags" Target="../tags/tag411.xml"/><Relationship Id="rId32" Type="http://schemas.openxmlformats.org/officeDocument/2006/relationships/notesSlide" Target="../notesSlides/notesSlide58.xml"/><Relationship Id="rId31" Type="http://schemas.openxmlformats.org/officeDocument/2006/relationships/slideLayout" Target="../slideLayouts/slideLayout7.xml"/><Relationship Id="rId30" Type="http://schemas.openxmlformats.org/officeDocument/2006/relationships/tags" Target="../tags/tag437.xml"/><Relationship Id="rId3" Type="http://schemas.openxmlformats.org/officeDocument/2006/relationships/tags" Target="../tags/tag410.xml"/><Relationship Id="rId29" Type="http://schemas.openxmlformats.org/officeDocument/2006/relationships/tags" Target="../tags/tag436.xml"/><Relationship Id="rId28" Type="http://schemas.openxmlformats.org/officeDocument/2006/relationships/tags" Target="../tags/tag435.xml"/><Relationship Id="rId27" Type="http://schemas.openxmlformats.org/officeDocument/2006/relationships/tags" Target="../tags/tag434.xml"/><Relationship Id="rId26" Type="http://schemas.openxmlformats.org/officeDocument/2006/relationships/tags" Target="../tags/tag433.xml"/><Relationship Id="rId25" Type="http://schemas.openxmlformats.org/officeDocument/2006/relationships/tags" Target="../tags/tag432.xml"/><Relationship Id="rId24" Type="http://schemas.openxmlformats.org/officeDocument/2006/relationships/tags" Target="../tags/tag431.xml"/><Relationship Id="rId23" Type="http://schemas.openxmlformats.org/officeDocument/2006/relationships/tags" Target="../tags/tag430.xml"/><Relationship Id="rId22" Type="http://schemas.openxmlformats.org/officeDocument/2006/relationships/tags" Target="../tags/tag429.xml"/><Relationship Id="rId21" Type="http://schemas.openxmlformats.org/officeDocument/2006/relationships/tags" Target="../tags/tag428.xml"/><Relationship Id="rId20" Type="http://schemas.openxmlformats.org/officeDocument/2006/relationships/tags" Target="../tags/tag427.xml"/><Relationship Id="rId2" Type="http://schemas.microsoft.com/office/2007/relationships/hdphoto" Target="../media/image2.wdp"/><Relationship Id="rId19" Type="http://schemas.openxmlformats.org/officeDocument/2006/relationships/tags" Target="../tags/tag426.xml"/><Relationship Id="rId18" Type="http://schemas.openxmlformats.org/officeDocument/2006/relationships/tags" Target="../tags/tag425.xml"/><Relationship Id="rId17" Type="http://schemas.openxmlformats.org/officeDocument/2006/relationships/tags" Target="../tags/tag424.xml"/><Relationship Id="rId16" Type="http://schemas.openxmlformats.org/officeDocument/2006/relationships/tags" Target="../tags/tag423.xml"/><Relationship Id="rId15" Type="http://schemas.openxmlformats.org/officeDocument/2006/relationships/tags" Target="../tags/tag422.xml"/><Relationship Id="rId14" Type="http://schemas.openxmlformats.org/officeDocument/2006/relationships/tags" Target="../tags/tag421.xml"/><Relationship Id="rId13" Type="http://schemas.openxmlformats.org/officeDocument/2006/relationships/tags" Target="../tags/tag420.xml"/><Relationship Id="rId12" Type="http://schemas.openxmlformats.org/officeDocument/2006/relationships/tags" Target="../tags/tag419.xml"/><Relationship Id="rId11" Type="http://schemas.openxmlformats.org/officeDocument/2006/relationships/tags" Target="../tags/tag418.xml"/><Relationship Id="rId10" Type="http://schemas.openxmlformats.org/officeDocument/2006/relationships/tags" Target="../tags/tag417.xml"/><Relationship Id="rId1" Type="http://schemas.openxmlformats.org/officeDocument/2006/relationships/image" Target="../media/image1.png"/></Relationships>
</file>

<file path=ppt/slides/_rels/slide5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9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2.png"/><Relationship Id="rId2" Type="http://schemas.openxmlformats.org/officeDocument/2006/relationships/tags" Target="../tags/tag439.xml"/><Relationship Id="rId1" Type="http://schemas.openxmlformats.org/officeDocument/2006/relationships/tags" Target="../tags/tag43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0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3.png"/><Relationship Id="rId2" Type="http://schemas.openxmlformats.org/officeDocument/2006/relationships/tags" Target="../tags/tag441.xml"/><Relationship Id="rId1" Type="http://schemas.openxmlformats.org/officeDocument/2006/relationships/tags" Target="../tags/tag440.xml"/></Relationships>
</file>

<file path=ppt/slides/_rels/slide6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5.png"/><Relationship Id="rId3" Type="http://schemas.openxmlformats.org/officeDocument/2006/relationships/image" Target="../media/image54.png"/><Relationship Id="rId2" Type="http://schemas.openxmlformats.org/officeDocument/2006/relationships/tags" Target="../tags/tag443.xml"/><Relationship Id="rId1" Type="http://schemas.openxmlformats.org/officeDocument/2006/relationships/tags" Target="../tags/tag442.xml"/></Relationships>
</file>

<file path=ppt/slides/_rels/slide6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2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6.png"/><Relationship Id="rId2" Type="http://schemas.openxmlformats.org/officeDocument/2006/relationships/tags" Target="../tags/tag445.xml"/><Relationship Id="rId1" Type="http://schemas.openxmlformats.org/officeDocument/2006/relationships/tags" Target="../tags/tag444.xml"/></Relationships>
</file>

<file path=ppt/slides/_rels/slide6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3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7.png"/><Relationship Id="rId2" Type="http://schemas.openxmlformats.org/officeDocument/2006/relationships/tags" Target="../tags/tag447.xml"/><Relationship Id="rId1" Type="http://schemas.openxmlformats.org/officeDocument/2006/relationships/tags" Target="../tags/tag446.xml"/></Relationships>
</file>

<file path=ppt/slides/_rels/slide6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4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8.png"/><Relationship Id="rId2" Type="http://schemas.openxmlformats.org/officeDocument/2006/relationships/tags" Target="../tags/tag449.xml"/><Relationship Id="rId1" Type="http://schemas.openxmlformats.org/officeDocument/2006/relationships/tags" Target="../tags/tag448.xml"/></Relationships>
</file>

<file path=ppt/slides/_rels/slide6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5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9.png"/><Relationship Id="rId2" Type="http://schemas.openxmlformats.org/officeDocument/2006/relationships/tags" Target="../tags/tag451.xml"/><Relationship Id="rId1" Type="http://schemas.openxmlformats.org/officeDocument/2006/relationships/tags" Target="../tags/tag450.xml"/></Relationships>
</file>

<file path=ppt/slides/_rels/slide6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6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0.png"/><Relationship Id="rId2" Type="http://schemas.openxmlformats.org/officeDocument/2006/relationships/tags" Target="../tags/tag453.xml"/><Relationship Id="rId1" Type="http://schemas.openxmlformats.org/officeDocument/2006/relationships/tags" Target="../tags/tag452.xml"/></Relationships>
</file>

<file path=ppt/slides/_rels/slide6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7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1.png"/><Relationship Id="rId2" Type="http://schemas.openxmlformats.org/officeDocument/2006/relationships/tags" Target="../tags/tag455.xml"/><Relationship Id="rId1" Type="http://schemas.openxmlformats.org/officeDocument/2006/relationships/tags" Target="../tags/tag454.xml"/></Relationships>
</file>

<file path=ppt/slides/_rels/slide6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8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2.png"/><Relationship Id="rId2" Type="http://schemas.openxmlformats.org/officeDocument/2006/relationships/tags" Target="../tags/tag457.xml"/><Relationship Id="rId1" Type="http://schemas.openxmlformats.org/officeDocument/2006/relationships/tags" Target="../tags/tag456.xml"/></Relationships>
</file>

<file path=ppt/slides/_rels/slide69.xml.rels><?xml version="1.0" encoding="UTF-8" standalone="yes"?>
<Relationships xmlns="http://schemas.openxmlformats.org/package/2006/relationships"><Relationship Id="rId9" Type="http://schemas.openxmlformats.org/officeDocument/2006/relationships/tags" Target="../tags/tag464.xml"/><Relationship Id="rId8" Type="http://schemas.openxmlformats.org/officeDocument/2006/relationships/tags" Target="../tags/tag463.xml"/><Relationship Id="rId7" Type="http://schemas.openxmlformats.org/officeDocument/2006/relationships/tags" Target="../tags/tag462.xml"/><Relationship Id="rId6" Type="http://schemas.openxmlformats.org/officeDocument/2006/relationships/tags" Target="../tags/tag461.xml"/><Relationship Id="rId5" Type="http://schemas.openxmlformats.org/officeDocument/2006/relationships/tags" Target="../tags/tag460.xml"/><Relationship Id="rId4" Type="http://schemas.openxmlformats.org/officeDocument/2006/relationships/tags" Target="../tags/tag459.xml"/><Relationship Id="rId32" Type="http://schemas.openxmlformats.org/officeDocument/2006/relationships/notesSlide" Target="../notesSlides/notesSlide69.xml"/><Relationship Id="rId31" Type="http://schemas.openxmlformats.org/officeDocument/2006/relationships/slideLayout" Target="../slideLayouts/slideLayout7.xml"/><Relationship Id="rId30" Type="http://schemas.openxmlformats.org/officeDocument/2006/relationships/tags" Target="../tags/tag485.xml"/><Relationship Id="rId3" Type="http://schemas.openxmlformats.org/officeDocument/2006/relationships/tags" Target="../tags/tag458.xml"/><Relationship Id="rId29" Type="http://schemas.openxmlformats.org/officeDocument/2006/relationships/tags" Target="../tags/tag484.xml"/><Relationship Id="rId28" Type="http://schemas.openxmlformats.org/officeDocument/2006/relationships/tags" Target="../tags/tag483.xml"/><Relationship Id="rId27" Type="http://schemas.openxmlformats.org/officeDocument/2006/relationships/tags" Target="../tags/tag482.xml"/><Relationship Id="rId26" Type="http://schemas.openxmlformats.org/officeDocument/2006/relationships/tags" Target="../tags/tag481.xml"/><Relationship Id="rId25" Type="http://schemas.openxmlformats.org/officeDocument/2006/relationships/tags" Target="../tags/tag480.xml"/><Relationship Id="rId24" Type="http://schemas.openxmlformats.org/officeDocument/2006/relationships/tags" Target="../tags/tag479.xml"/><Relationship Id="rId23" Type="http://schemas.openxmlformats.org/officeDocument/2006/relationships/tags" Target="../tags/tag478.xml"/><Relationship Id="rId22" Type="http://schemas.openxmlformats.org/officeDocument/2006/relationships/tags" Target="../tags/tag477.xml"/><Relationship Id="rId21" Type="http://schemas.openxmlformats.org/officeDocument/2006/relationships/tags" Target="../tags/tag476.xml"/><Relationship Id="rId20" Type="http://schemas.openxmlformats.org/officeDocument/2006/relationships/tags" Target="../tags/tag475.xml"/><Relationship Id="rId2" Type="http://schemas.microsoft.com/office/2007/relationships/hdphoto" Target="../media/image2.wdp"/><Relationship Id="rId19" Type="http://schemas.openxmlformats.org/officeDocument/2006/relationships/tags" Target="../tags/tag474.xml"/><Relationship Id="rId18" Type="http://schemas.openxmlformats.org/officeDocument/2006/relationships/tags" Target="../tags/tag473.xml"/><Relationship Id="rId17" Type="http://schemas.openxmlformats.org/officeDocument/2006/relationships/tags" Target="../tags/tag472.xml"/><Relationship Id="rId16" Type="http://schemas.openxmlformats.org/officeDocument/2006/relationships/tags" Target="../tags/tag471.xml"/><Relationship Id="rId15" Type="http://schemas.openxmlformats.org/officeDocument/2006/relationships/tags" Target="../tags/tag470.xml"/><Relationship Id="rId14" Type="http://schemas.openxmlformats.org/officeDocument/2006/relationships/tags" Target="../tags/tag469.xml"/><Relationship Id="rId13" Type="http://schemas.openxmlformats.org/officeDocument/2006/relationships/tags" Target="../tags/tag468.xml"/><Relationship Id="rId12" Type="http://schemas.openxmlformats.org/officeDocument/2006/relationships/tags" Target="../tags/tag467.xml"/><Relationship Id="rId11" Type="http://schemas.openxmlformats.org/officeDocument/2006/relationships/tags" Target="../tags/tag466.xml"/><Relationship Id="rId10" Type="http://schemas.openxmlformats.org/officeDocument/2006/relationships/tags" Target="../tags/tag465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85.xml"/><Relationship Id="rId8" Type="http://schemas.openxmlformats.org/officeDocument/2006/relationships/tags" Target="../tags/tag84.xml"/><Relationship Id="rId7" Type="http://schemas.openxmlformats.org/officeDocument/2006/relationships/tags" Target="../tags/tag83.xml"/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2" Type="http://schemas.openxmlformats.org/officeDocument/2006/relationships/notesSlide" Target="../notesSlides/notesSlide7.xml"/><Relationship Id="rId31" Type="http://schemas.openxmlformats.org/officeDocument/2006/relationships/slideLayout" Target="../slideLayouts/slideLayout7.xml"/><Relationship Id="rId30" Type="http://schemas.openxmlformats.org/officeDocument/2006/relationships/tags" Target="../tags/tag106.xml"/><Relationship Id="rId3" Type="http://schemas.openxmlformats.org/officeDocument/2006/relationships/tags" Target="../tags/tag79.xml"/><Relationship Id="rId29" Type="http://schemas.openxmlformats.org/officeDocument/2006/relationships/tags" Target="../tags/tag105.xml"/><Relationship Id="rId28" Type="http://schemas.openxmlformats.org/officeDocument/2006/relationships/tags" Target="../tags/tag104.xml"/><Relationship Id="rId27" Type="http://schemas.openxmlformats.org/officeDocument/2006/relationships/tags" Target="../tags/tag103.xml"/><Relationship Id="rId26" Type="http://schemas.openxmlformats.org/officeDocument/2006/relationships/tags" Target="../tags/tag102.xml"/><Relationship Id="rId25" Type="http://schemas.openxmlformats.org/officeDocument/2006/relationships/tags" Target="../tags/tag101.xml"/><Relationship Id="rId24" Type="http://schemas.openxmlformats.org/officeDocument/2006/relationships/tags" Target="../tags/tag100.xml"/><Relationship Id="rId23" Type="http://schemas.openxmlformats.org/officeDocument/2006/relationships/tags" Target="../tags/tag99.xml"/><Relationship Id="rId22" Type="http://schemas.openxmlformats.org/officeDocument/2006/relationships/tags" Target="../tags/tag98.xml"/><Relationship Id="rId21" Type="http://schemas.openxmlformats.org/officeDocument/2006/relationships/tags" Target="../tags/tag97.xml"/><Relationship Id="rId20" Type="http://schemas.openxmlformats.org/officeDocument/2006/relationships/tags" Target="../tags/tag96.xml"/><Relationship Id="rId2" Type="http://schemas.microsoft.com/office/2007/relationships/hdphoto" Target="../media/image2.wdp"/><Relationship Id="rId19" Type="http://schemas.openxmlformats.org/officeDocument/2006/relationships/tags" Target="../tags/tag95.xml"/><Relationship Id="rId18" Type="http://schemas.openxmlformats.org/officeDocument/2006/relationships/tags" Target="../tags/tag94.xml"/><Relationship Id="rId17" Type="http://schemas.openxmlformats.org/officeDocument/2006/relationships/tags" Target="../tags/tag93.xml"/><Relationship Id="rId16" Type="http://schemas.openxmlformats.org/officeDocument/2006/relationships/tags" Target="../tags/tag92.xml"/><Relationship Id="rId15" Type="http://schemas.openxmlformats.org/officeDocument/2006/relationships/tags" Target="../tags/tag91.xml"/><Relationship Id="rId14" Type="http://schemas.openxmlformats.org/officeDocument/2006/relationships/tags" Target="../tags/tag90.xml"/><Relationship Id="rId13" Type="http://schemas.openxmlformats.org/officeDocument/2006/relationships/tags" Target="../tags/tag89.xml"/><Relationship Id="rId12" Type="http://schemas.openxmlformats.org/officeDocument/2006/relationships/tags" Target="../tags/tag88.xml"/><Relationship Id="rId11" Type="http://schemas.openxmlformats.org/officeDocument/2006/relationships/tags" Target="../tags/tag87.xml"/><Relationship Id="rId10" Type="http://schemas.openxmlformats.org/officeDocument/2006/relationships/tags" Target="../tags/tag86.xml"/><Relationship Id="rId1" Type="http://schemas.openxmlformats.org/officeDocument/2006/relationships/image" Target="../media/image1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1.xml"/><Relationship Id="rId3" Type="http://schemas.openxmlformats.org/officeDocument/2006/relationships/slideLayout" Target="../slideLayouts/slideLayout2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72.xml.rels><?xml version="1.0" encoding="UTF-8" standalone="yes"?>
<Relationships xmlns="http://schemas.openxmlformats.org/package/2006/relationships"><Relationship Id="rId9" Type="http://schemas.openxmlformats.org/officeDocument/2006/relationships/tags" Target="../tags/tag494.xml"/><Relationship Id="rId8" Type="http://schemas.openxmlformats.org/officeDocument/2006/relationships/tags" Target="../tags/tag493.xml"/><Relationship Id="rId7" Type="http://schemas.openxmlformats.org/officeDocument/2006/relationships/tags" Target="../tags/tag492.xml"/><Relationship Id="rId6" Type="http://schemas.openxmlformats.org/officeDocument/2006/relationships/tags" Target="../tags/tag491.xml"/><Relationship Id="rId5" Type="http://schemas.openxmlformats.org/officeDocument/2006/relationships/tags" Target="../tags/tag490.xml"/><Relationship Id="rId4" Type="http://schemas.openxmlformats.org/officeDocument/2006/relationships/tags" Target="../tags/tag489.xml"/><Relationship Id="rId32" Type="http://schemas.openxmlformats.org/officeDocument/2006/relationships/notesSlide" Target="../notesSlides/notesSlide72.xml"/><Relationship Id="rId31" Type="http://schemas.openxmlformats.org/officeDocument/2006/relationships/slideLayout" Target="../slideLayouts/slideLayout7.xml"/><Relationship Id="rId30" Type="http://schemas.microsoft.com/office/2007/relationships/hdphoto" Target="../media/image2.wdp"/><Relationship Id="rId3" Type="http://schemas.openxmlformats.org/officeDocument/2006/relationships/tags" Target="../tags/tag488.xml"/><Relationship Id="rId29" Type="http://schemas.openxmlformats.org/officeDocument/2006/relationships/image" Target="../media/image1.png"/><Relationship Id="rId28" Type="http://schemas.openxmlformats.org/officeDocument/2006/relationships/tags" Target="../tags/tag513.xml"/><Relationship Id="rId27" Type="http://schemas.openxmlformats.org/officeDocument/2006/relationships/tags" Target="../tags/tag512.xml"/><Relationship Id="rId26" Type="http://schemas.openxmlformats.org/officeDocument/2006/relationships/tags" Target="../tags/tag511.xml"/><Relationship Id="rId25" Type="http://schemas.openxmlformats.org/officeDocument/2006/relationships/tags" Target="../tags/tag510.xml"/><Relationship Id="rId24" Type="http://schemas.openxmlformats.org/officeDocument/2006/relationships/tags" Target="../tags/tag509.xml"/><Relationship Id="rId23" Type="http://schemas.openxmlformats.org/officeDocument/2006/relationships/tags" Target="../tags/tag508.xml"/><Relationship Id="rId22" Type="http://schemas.openxmlformats.org/officeDocument/2006/relationships/tags" Target="../tags/tag507.xml"/><Relationship Id="rId21" Type="http://schemas.openxmlformats.org/officeDocument/2006/relationships/tags" Target="../tags/tag506.xml"/><Relationship Id="rId20" Type="http://schemas.openxmlformats.org/officeDocument/2006/relationships/tags" Target="../tags/tag505.xml"/><Relationship Id="rId2" Type="http://schemas.openxmlformats.org/officeDocument/2006/relationships/tags" Target="../tags/tag487.xml"/><Relationship Id="rId19" Type="http://schemas.openxmlformats.org/officeDocument/2006/relationships/tags" Target="../tags/tag504.xml"/><Relationship Id="rId18" Type="http://schemas.openxmlformats.org/officeDocument/2006/relationships/tags" Target="../tags/tag503.xml"/><Relationship Id="rId17" Type="http://schemas.openxmlformats.org/officeDocument/2006/relationships/tags" Target="../tags/tag502.xml"/><Relationship Id="rId16" Type="http://schemas.openxmlformats.org/officeDocument/2006/relationships/tags" Target="../tags/tag501.xml"/><Relationship Id="rId15" Type="http://schemas.openxmlformats.org/officeDocument/2006/relationships/tags" Target="../tags/tag500.xml"/><Relationship Id="rId14" Type="http://schemas.openxmlformats.org/officeDocument/2006/relationships/tags" Target="../tags/tag499.xml"/><Relationship Id="rId13" Type="http://schemas.openxmlformats.org/officeDocument/2006/relationships/tags" Target="../tags/tag498.xml"/><Relationship Id="rId12" Type="http://schemas.openxmlformats.org/officeDocument/2006/relationships/tags" Target="../tags/tag497.xml"/><Relationship Id="rId11" Type="http://schemas.openxmlformats.org/officeDocument/2006/relationships/tags" Target="../tags/tag496.xml"/><Relationship Id="rId10" Type="http://schemas.openxmlformats.org/officeDocument/2006/relationships/tags" Target="../tags/tag495.xml"/><Relationship Id="rId1" Type="http://schemas.openxmlformats.org/officeDocument/2006/relationships/tags" Target="../tags/tag486.xml"/></Relationships>
</file>

<file path=ppt/slides/_rels/slide73.xml.rels><?xml version="1.0" encoding="UTF-8" standalone="yes"?>
<Relationships xmlns="http://schemas.openxmlformats.org/package/2006/relationships"><Relationship Id="rId9" Type="http://schemas.openxmlformats.org/officeDocument/2006/relationships/tags" Target="../tags/tag520.xml"/><Relationship Id="rId8" Type="http://schemas.openxmlformats.org/officeDocument/2006/relationships/tags" Target="../tags/tag519.xml"/><Relationship Id="rId7" Type="http://schemas.openxmlformats.org/officeDocument/2006/relationships/tags" Target="../tags/tag518.xml"/><Relationship Id="rId6" Type="http://schemas.openxmlformats.org/officeDocument/2006/relationships/tags" Target="../tags/tag517.xml"/><Relationship Id="rId5" Type="http://schemas.openxmlformats.org/officeDocument/2006/relationships/tags" Target="../tags/tag516.xml"/><Relationship Id="rId4" Type="http://schemas.openxmlformats.org/officeDocument/2006/relationships/tags" Target="../tags/tag515.xml"/><Relationship Id="rId32" Type="http://schemas.openxmlformats.org/officeDocument/2006/relationships/notesSlide" Target="../notesSlides/notesSlide73.xml"/><Relationship Id="rId31" Type="http://schemas.openxmlformats.org/officeDocument/2006/relationships/slideLayout" Target="../slideLayouts/slideLayout7.xml"/><Relationship Id="rId30" Type="http://schemas.openxmlformats.org/officeDocument/2006/relationships/tags" Target="../tags/tag541.xml"/><Relationship Id="rId3" Type="http://schemas.openxmlformats.org/officeDocument/2006/relationships/tags" Target="../tags/tag514.xml"/><Relationship Id="rId29" Type="http://schemas.openxmlformats.org/officeDocument/2006/relationships/tags" Target="../tags/tag540.xml"/><Relationship Id="rId28" Type="http://schemas.openxmlformats.org/officeDocument/2006/relationships/tags" Target="../tags/tag539.xml"/><Relationship Id="rId27" Type="http://schemas.openxmlformats.org/officeDocument/2006/relationships/tags" Target="../tags/tag538.xml"/><Relationship Id="rId26" Type="http://schemas.openxmlformats.org/officeDocument/2006/relationships/tags" Target="../tags/tag537.xml"/><Relationship Id="rId25" Type="http://schemas.openxmlformats.org/officeDocument/2006/relationships/tags" Target="../tags/tag536.xml"/><Relationship Id="rId24" Type="http://schemas.openxmlformats.org/officeDocument/2006/relationships/tags" Target="../tags/tag535.xml"/><Relationship Id="rId23" Type="http://schemas.openxmlformats.org/officeDocument/2006/relationships/tags" Target="../tags/tag534.xml"/><Relationship Id="rId22" Type="http://schemas.openxmlformats.org/officeDocument/2006/relationships/tags" Target="../tags/tag533.xml"/><Relationship Id="rId21" Type="http://schemas.openxmlformats.org/officeDocument/2006/relationships/tags" Target="../tags/tag532.xml"/><Relationship Id="rId20" Type="http://schemas.openxmlformats.org/officeDocument/2006/relationships/tags" Target="../tags/tag531.xml"/><Relationship Id="rId2" Type="http://schemas.microsoft.com/office/2007/relationships/hdphoto" Target="../media/image2.wdp"/><Relationship Id="rId19" Type="http://schemas.openxmlformats.org/officeDocument/2006/relationships/tags" Target="../tags/tag530.xml"/><Relationship Id="rId18" Type="http://schemas.openxmlformats.org/officeDocument/2006/relationships/tags" Target="../tags/tag529.xml"/><Relationship Id="rId17" Type="http://schemas.openxmlformats.org/officeDocument/2006/relationships/tags" Target="../tags/tag528.xml"/><Relationship Id="rId16" Type="http://schemas.openxmlformats.org/officeDocument/2006/relationships/tags" Target="../tags/tag527.xml"/><Relationship Id="rId15" Type="http://schemas.openxmlformats.org/officeDocument/2006/relationships/tags" Target="../tags/tag526.xml"/><Relationship Id="rId14" Type="http://schemas.openxmlformats.org/officeDocument/2006/relationships/tags" Target="../tags/tag525.xml"/><Relationship Id="rId13" Type="http://schemas.openxmlformats.org/officeDocument/2006/relationships/tags" Target="../tags/tag524.xml"/><Relationship Id="rId12" Type="http://schemas.openxmlformats.org/officeDocument/2006/relationships/tags" Target="../tags/tag523.xml"/><Relationship Id="rId11" Type="http://schemas.openxmlformats.org/officeDocument/2006/relationships/tags" Target="../tags/tag522.xml"/><Relationship Id="rId10" Type="http://schemas.openxmlformats.org/officeDocument/2006/relationships/tags" Target="../tags/tag521.xml"/><Relationship Id="rId1" Type="http://schemas.openxmlformats.org/officeDocument/2006/relationships/image" Target="../media/image1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9" Type="http://schemas.openxmlformats.org/officeDocument/2006/relationships/tags" Target="../tags/tag548.xml"/><Relationship Id="rId8" Type="http://schemas.openxmlformats.org/officeDocument/2006/relationships/tags" Target="../tags/tag547.xml"/><Relationship Id="rId7" Type="http://schemas.openxmlformats.org/officeDocument/2006/relationships/tags" Target="../tags/tag546.xml"/><Relationship Id="rId6" Type="http://schemas.openxmlformats.org/officeDocument/2006/relationships/tags" Target="../tags/tag545.xml"/><Relationship Id="rId5" Type="http://schemas.openxmlformats.org/officeDocument/2006/relationships/tags" Target="../tags/tag544.xml"/><Relationship Id="rId4" Type="http://schemas.openxmlformats.org/officeDocument/2006/relationships/tags" Target="../tags/tag543.xml"/><Relationship Id="rId32" Type="http://schemas.openxmlformats.org/officeDocument/2006/relationships/notesSlide" Target="../notesSlides/notesSlide75.xml"/><Relationship Id="rId31" Type="http://schemas.openxmlformats.org/officeDocument/2006/relationships/slideLayout" Target="../slideLayouts/slideLayout7.xml"/><Relationship Id="rId30" Type="http://schemas.openxmlformats.org/officeDocument/2006/relationships/tags" Target="../tags/tag569.xml"/><Relationship Id="rId3" Type="http://schemas.openxmlformats.org/officeDocument/2006/relationships/tags" Target="../tags/tag542.xml"/><Relationship Id="rId29" Type="http://schemas.openxmlformats.org/officeDocument/2006/relationships/tags" Target="../tags/tag568.xml"/><Relationship Id="rId28" Type="http://schemas.openxmlformats.org/officeDocument/2006/relationships/tags" Target="../tags/tag567.xml"/><Relationship Id="rId27" Type="http://schemas.openxmlformats.org/officeDocument/2006/relationships/tags" Target="../tags/tag566.xml"/><Relationship Id="rId26" Type="http://schemas.openxmlformats.org/officeDocument/2006/relationships/tags" Target="../tags/tag565.xml"/><Relationship Id="rId25" Type="http://schemas.openxmlformats.org/officeDocument/2006/relationships/tags" Target="../tags/tag564.xml"/><Relationship Id="rId24" Type="http://schemas.openxmlformats.org/officeDocument/2006/relationships/tags" Target="../tags/tag563.xml"/><Relationship Id="rId23" Type="http://schemas.openxmlformats.org/officeDocument/2006/relationships/tags" Target="../tags/tag562.xml"/><Relationship Id="rId22" Type="http://schemas.openxmlformats.org/officeDocument/2006/relationships/tags" Target="../tags/tag561.xml"/><Relationship Id="rId21" Type="http://schemas.openxmlformats.org/officeDocument/2006/relationships/tags" Target="../tags/tag560.xml"/><Relationship Id="rId20" Type="http://schemas.openxmlformats.org/officeDocument/2006/relationships/tags" Target="../tags/tag559.xml"/><Relationship Id="rId2" Type="http://schemas.microsoft.com/office/2007/relationships/hdphoto" Target="../media/image2.wdp"/><Relationship Id="rId19" Type="http://schemas.openxmlformats.org/officeDocument/2006/relationships/tags" Target="../tags/tag558.xml"/><Relationship Id="rId18" Type="http://schemas.openxmlformats.org/officeDocument/2006/relationships/tags" Target="../tags/tag557.xml"/><Relationship Id="rId17" Type="http://schemas.openxmlformats.org/officeDocument/2006/relationships/tags" Target="../tags/tag556.xml"/><Relationship Id="rId16" Type="http://schemas.openxmlformats.org/officeDocument/2006/relationships/tags" Target="../tags/tag555.xml"/><Relationship Id="rId15" Type="http://schemas.openxmlformats.org/officeDocument/2006/relationships/tags" Target="../tags/tag554.xml"/><Relationship Id="rId14" Type="http://schemas.openxmlformats.org/officeDocument/2006/relationships/tags" Target="../tags/tag553.xml"/><Relationship Id="rId13" Type="http://schemas.openxmlformats.org/officeDocument/2006/relationships/tags" Target="../tags/tag552.xml"/><Relationship Id="rId12" Type="http://schemas.openxmlformats.org/officeDocument/2006/relationships/tags" Target="../tags/tag551.xml"/><Relationship Id="rId11" Type="http://schemas.openxmlformats.org/officeDocument/2006/relationships/tags" Target="../tags/tag550.xml"/><Relationship Id="rId10" Type="http://schemas.openxmlformats.org/officeDocument/2006/relationships/tags" Target="../tags/tag549.xml"/><Relationship Id="rId1" Type="http://schemas.openxmlformats.org/officeDocument/2006/relationships/image" Target="../media/image1.png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7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3.png"/></Relationships>
</file>

<file path=ppt/slides/_rels/slide7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8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image" Target="../media/image64.png"/></Relationships>
</file>

<file path=ppt/slides/_rels/slide7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9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0.png"/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image" Target="../media/image6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0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1.png"/></Relationships>
</file>

<file path=ppt/slides/_rels/slide8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5.png"/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image" Target="../media/image72.png"/></Relationships>
</file>

<file path=ppt/slides/_rels/slide8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2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image" Target="../media/image72.png"/></Relationships>
</file>

<file path=ppt/slides/_rels/slide83.xml.rels><?xml version="1.0" encoding="UTF-8" standalone="yes"?>
<Relationships xmlns="http://schemas.openxmlformats.org/package/2006/relationships"><Relationship Id="rId9" Type="http://schemas.openxmlformats.org/officeDocument/2006/relationships/tags" Target="../tags/tag576.xml"/><Relationship Id="rId8" Type="http://schemas.openxmlformats.org/officeDocument/2006/relationships/tags" Target="../tags/tag575.xml"/><Relationship Id="rId7" Type="http://schemas.openxmlformats.org/officeDocument/2006/relationships/tags" Target="../tags/tag574.xml"/><Relationship Id="rId6" Type="http://schemas.openxmlformats.org/officeDocument/2006/relationships/tags" Target="../tags/tag573.xml"/><Relationship Id="rId5" Type="http://schemas.openxmlformats.org/officeDocument/2006/relationships/tags" Target="../tags/tag572.xml"/><Relationship Id="rId4" Type="http://schemas.openxmlformats.org/officeDocument/2006/relationships/tags" Target="../tags/tag571.xml"/><Relationship Id="rId32" Type="http://schemas.openxmlformats.org/officeDocument/2006/relationships/notesSlide" Target="../notesSlides/notesSlide83.xml"/><Relationship Id="rId31" Type="http://schemas.openxmlformats.org/officeDocument/2006/relationships/slideLayout" Target="../slideLayouts/slideLayout7.xml"/><Relationship Id="rId30" Type="http://schemas.openxmlformats.org/officeDocument/2006/relationships/tags" Target="../tags/tag597.xml"/><Relationship Id="rId3" Type="http://schemas.openxmlformats.org/officeDocument/2006/relationships/tags" Target="../tags/tag570.xml"/><Relationship Id="rId29" Type="http://schemas.openxmlformats.org/officeDocument/2006/relationships/tags" Target="../tags/tag596.xml"/><Relationship Id="rId28" Type="http://schemas.openxmlformats.org/officeDocument/2006/relationships/tags" Target="../tags/tag595.xml"/><Relationship Id="rId27" Type="http://schemas.openxmlformats.org/officeDocument/2006/relationships/tags" Target="../tags/tag594.xml"/><Relationship Id="rId26" Type="http://schemas.openxmlformats.org/officeDocument/2006/relationships/tags" Target="../tags/tag593.xml"/><Relationship Id="rId25" Type="http://schemas.openxmlformats.org/officeDocument/2006/relationships/tags" Target="../tags/tag592.xml"/><Relationship Id="rId24" Type="http://schemas.openxmlformats.org/officeDocument/2006/relationships/tags" Target="../tags/tag591.xml"/><Relationship Id="rId23" Type="http://schemas.openxmlformats.org/officeDocument/2006/relationships/tags" Target="../tags/tag590.xml"/><Relationship Id="rId22" Type="http://schemas.openxmlformats.org/officeDocument/2006/relationships/tags" Target="../tags/tag589.xml"/><Relationship Id="rId21" Type="http://schemas.openxmlformats.org/officeDocument/2006/relationships/tags" Target="../tags/tag588.xml"/><Relationship Id="rId20" Type="http://schemas.openxmlformats.org/officeDocument/2006/relationships/tags" Target="../tags/tag587.xml"/><Relationship Id="rId2" Type="http://schemas.microsoft.com/office/2007/relationships/hdphoto" Target="../media/image2.wdp"/><Relationship Id="rId19" Type="http://schemas.openxmlformats.org/officeDocument/2006/relationships/tags" Target="../tags/tag586.xml"/><Relationship Id="rId18" Type="http://schemas.openxmlformats.org/officeDocument/2006/relationships/tags" Target="../tags/tag585.xml"/><Relationship Id="rId17" Type="http://schemas.openxmlformats.org/officeDocument/2006/relationships/tags" Target="../tags/tag584.xml"/><Relationship Id="rId16" Type="http://schemas.openxmlformats.org/officeDocument/2006/relationships/tags" Target="../tags/tag583.xml"/><Relationship Id="rId15" Type="http://schemas.openxmlformats.org/officeDocument/2006/relationships/tags" Target="../tags/tag582.xml"/><Relationship Id="rId14" Type="http://schemas.openxmlformats.org/officeDocument/2006/relationships/tags" Target="../tags/tag581.xml"/><Relationship Id="rId13" Type="http://schemas.openxmlformats.org/officeDocument/2006/relationships/tags" Target="../tags/tag580.xml"/><Relationship Id="rId12" Type="http://schemas.openxmlformats.org/officeDocument/2006/relationships/tags" Target="../tags/tag579.xml"/><Relationship Id="rId11" Type="http://schemas.openxmlformats.org/officeDocument/2006/relationships/tags" Target="../tags/tag578.xml"/><Relationship Id="rId10" Type="http://schemas.openxmlformats.org/officeDocument/2006/relationships/tags" Target="../tags/tag577.xml"/><Relationship Id="rId1" Type="http://schemas.openxmlformats.org/officeDocument/2006/relationships/image" Target="../media/image1.png"/></Relationships>
</file>

<file path=ppt/slides/_rels/slide8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4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8.png"/><Relationship Id="rId2" Type="http://schemas.openxmlformats.org/officeDocument/2006/relationships/tags" Target="../tags/tag599.xml"/><Relationship Id="rId1" Type="http://schemas.openxmlformats.org/officeDocument/2006/relationships/tags" Target="../tags/tag598.xml"/></Relationships>
</file>

<file path=ppt/slides/_rels/slide8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5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9.png"/><Relationship Id="rId2" Type="http://schemas.openxmlformats.org/officeDocument/2006/relationships/tags" Target="../tags/tag601.xml"/><Relationship Id="rId1" Type="http://schemas.openxmlformats.org/officeDocument/2006/relationships/tags" Target="../tags/tag600.xml"/></Relationships>
</file>

<file path=ppt/slides/_rels/slide8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6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81.png"/><Relationship Id="rId3" Type="http://schemas.openxmlformats.org/officeDocument/2006/relationships/image" Target="../media/image80.png"/><Relationship Id="rId2" Type="http://schemas.openxmlformats.org/officeDocument/2006/relationships/tags" Target="../tags/tag603.xml"/><Relationship Id="rId1" Type="http://schemas.openxmlformats.org/officeDocument/2006/relationships/tags" Target="../tags/tag602.xml"/></Relationships>
</file>

<file path=ppt/slides/_rels/slide8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7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83.png"/><Relationship Id="rId3" Type="http://schemas.openxmlformats.org/officeDocument/2006/relationships/image" Target="../media/image82.png"/><Relationship Id="rId2" Type="http://schemas.openxmlformats.org/officeDocument/2006/relationships/tags" Target="../tags/tag605.xml"/><Relationship Id="rId1" Type="http://schemas.openxmlformats.org/officeDocument/2006/relationships/tags" Target="../tags/tag604.xml"/></Relationships>
</file>

<file path=ppt/slides/_rels/slide8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8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85.png"/><Relationship Id="rId3" Type="http://schemas.openxmlformats.org/officeDocument/2006/relationships/image" Target="../media/image84.png"/><Relationship Id="rId2" Type="http://schemas.openxmlformats.org/officeDocument/2006/relationships/tags" Target="../tags/tag607.xml"/><Relationship Id="rId1" Type="http://schemas.openxmlformats.org/officeDocument/2006/relationships/tags" Target="../tags/tag606.xml"/></Relationships>
</file>

<file path=ppt/slides/_rels/slide8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9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87.png"/><Relationship Id="rId3" Type="http://schemas.openxmlformats.org/officeDocument/2006/relationships/image" Target="../media/image86.png"/><Relationship Id="rId2" Type="http://schemas.openxmlformats.org/officeDocument/2006/relationships/tags" Target="../tags/tag609.xml"/><Relationship Id="rId1" Type="http://schemas.openxmlformats.org/officeDocument/2006/relationships/tags" Target="../tags/tag60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90.xml.rels><?xml version="1.0" encoding="UTF-8" standalone="yes"?>
<Relationships xmlns="http://schemas.openxmlformats.org/package/2006/relationships"><Relationship Id="rId9" Type="http://schemas.openxmlformats.org/officeDocument/2006/relationships/tags" Target="../tags/tag616.xml"/><Relationship Id="rId8" Type="http://schemas.openxmlformats.org/officeDocument/2006/relationships/tags" Target="../tags/tag615.xml"/><Relationship Id="rId7" Type="http://schemas.openxmlformats.org/officeDocument/2006/relationships/tags" Target="../tags/tag614.xml"/><Relationship Id="rId6" Type="http://schemas.openxmlformats.org/officeDocument/2006/relationships/tags" Target="../tags/tag613.xml"/><Relationship Id="rId5" Type="http://schemas.openxmlformats.org/officeDocument/2006/relationships/tags" Target="../tags/tag612.xml"/><Relationship Id="rId4" Type="http://schemas.openxmlformats.org/officeDocument/2006/relationships/tags" Target="../tags/tag611.xml"/><Relationship Id="rId32" Type="http://schemas.openxmlformats.org/officeDocument/2006/relationships/notesSlide" Target="../notesSlides/notesSlide90.xml"/><Relationship Id="rId31" Type="http://schemas.openxmlformats.org/officeDocument/2006/relationships/slideLayout" Target="../slideLayouts/slideLayout7.xml"/><Relationship Id="rId30" Type="http://schemas.openxmlformats.org/officeDocument/2006/relationships/tags" Target="../tags/tag637.xml"/><Relationship Id="rId3" Type="http://schemas.openxmlformats.org/officeDocument/2006/relationships/tags" Target="../tags/tag610.xml"/><Relationship Id="rId29" Type="http://schemas.openxmlformats.org/officeDocument/2006/relationships/tags" Target="../tags/tag636.xml"/><Relationship Id="rId28" Type="http://schemas.openxmlformats.org/officeDocument/2006/relationships/tags" Target="../tags/tag635.xml"/><Relationship Id="rId27" Type="http://schemas.openxmlformats.org/officeDocument/2006/relationships/tags" Target="../tags/tag634.xml"/><Relationship Id="rId26" Type="http://schemas.openxmlformats.org/officeDocument/2006/relationships/tags" Target="../tags/tag633.xml"/><Relationship Id="rId25" Type="http://schemas.openxmlformats.org/officeDocument/2006/relationships/tags" Target="../tags/tag632.xml"/><Relationship Id="rId24" Type="http://schemas.openxmlformats.org/officeDocument/2006/relationships/tags" Target="../tags/tag631.xml"/><Relationship Id="rId23" Type="http://schemas.openxmlformats.org/officeDocument/2006/relationships/tags" Target="../tags/tag630.xml"/><Relationship Id="rId22" Type="http://schemas.openxmlformats.org/officeDocument/2006/relationships/tags" Target="../tags/tag629.xml"/><Relationship Id="rId21" Type="http://schemas.openxmlformats.org/officeDocument/2006/relationships/tags" Target="../tags/tag628.xml"/><Relationship Id="rId20" Type="http://schemas.openxmlformats.org/officeDocument/2006/relationships/tags" Target="../tags/tag627.xml"/><Relationship Id="rId2" Type="http://schemas.microsoft.com/office/2007/relationships/hdphoto" Target="../media/image2.wdp"/><Relationship Id="rId19" Type="http://schemas.openxmlformats.org/officeDocument/2006/relationships/tags" Target="../tags/tag626.xml"/><Relationship Id="rId18" Type="http://schemas.openxmlformats.org/officeDocument/2006/relationships/tags" Target="../tags/tag625.xml"/><Relationship Id="rId17" Type="http://schemas.openxmlformats.org/officeDocument/2006/relationships/tags" Target="../tags/tag624.xml"/><Relationship Id="rId16" Type="http://schemas.openxmlformats.org/officeDocument/2006/relationships/tags" Target="../tags/tag623.xml"/><Relationship Id="rId15" Type="http://schemas.openxmlformats.org/officeDocument/2006/relationships/tags" Target="../tags/tag622.xml"/><Relationship Id="rId14" Type="http://schemas.openxmlformats.org/officeDocument/2006/relationships/tags" Target="../tags/tag621.xml"/><Relationship Id="rId13" Type="http://schemas.openxmlformats.org/officeDocument/2006/relationships/tags" Target="../tags/tag620.xml"/><Relationship Id="rId12" Type="http://schemas.openxmlformats.org/officeDocument/2006/relationships/tags" Target="../tags/tag619.xml"/><Relationship Id="rId11" Type="http://schemas.openxmlformats.org/officeDocument/2006/relationships/tags" Target="../tags/tag618.xml"/><Relationship Id="rId10" Type="http://schemas.openxmlformats.org/officeDocument/2006/relationships/tags" Target="../tags/tag617.xml"/><Relationship Id="rId1" Type="http://schemas.openxmlformats.org/officeDocument/2006/relationships/image" Target="../media/image1.png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2.xml"/><Relationship Id="rId3" Type="http://schemas.openxmlformats.org/officeDocument/2006/relationships/slideLayout" Target="../slideLayouts/slideLayout2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93.xml.rels><?xml version="1.0" encoding="UTF-8" standalone="yes"?>
<Relationships xmlns="http://schemas.openxmlformats.org/package/2006/relationships"><Relationship Id="rId9" Type="http://schemas.openxmlformats.org/officeDocument/2006/relationships/tags" Target="../tags/tag646.xml"/><Relationship Id="rId8" Type="http://schemas.openxmlformats.org/officeDocument/2006/relationships/tags" Target="../tags/tag645.xml"/><Relationship Id="rId7" Type="http://schemas.openxmlformats.org/officeDocument/2006/relationships/tags" Target="../tags/tag644.xml"/><Relationship Id="rId6" Type="http://schemas.openxmlformats.org/officeDocument/2006/relationships/tags" Target="../tags/tag643.xml"/><Relationship Id="rId5" Type="http://schemas.openxmlformats.org/officeDocument/2006/relationships/tags" Target="../tags/tag642.xml"/><Relationship Id="rId4" Type="http://schemas.openxmlformats.org/officeDocument/2006/relationships/tags" Target="../tags/tag641.xml"/><Relationship Id="rId32" Type="http://schemas.openxmlformats.org/officeDocument/2006/relationships/notesSlide" Target="../notesSlides/notesSlide93.xml"/><Relationship Id="rId31" Type="http://schemas.openxmlformats.org/officeDocument/2006/relationships/slideLayout" Target="../slideLayouts/slideLayout7.xml"/><Relationship Id="rId30" Type="http://schemas.microsoft.com/office/2007/relationships/hdphoto" Target="../media/image2.wdp"/><Relationship Id="rId3" Type="http://schemas.openxmlformats.org/officeDocument/2006/relationships/tags" Target="../tags/tag640.xml"/><Relationship Id="rId29" Type="http://schemas.openxmlformats.org/officeDocument/2006/relationships/image" Target="../media/image1.png"/><Relationship Id="rId28" Type="http://schemas.openxmlformats.org/officeDocument/2006/relationships/tags" Target="../tags/tag665.xml"/><Relationship Id="rId27" Type="http://schemas.openxmlformats.org/officeDocument/2006/relationships/tags" Target="../tags/tag664.xml"/><Relationship Id="rId26" Type="http://schemas.openxmlformats.org/officeDocument/2006/relationships/tags" Target="../tags/tag663.xml"/><Relationship Id="rId25" Type="http://schemas.openxmlformats.org/officeDocument/2006/relationships/tags" Target="../tags/tag662.xml"/><Relationship Id="rId24" Type="http://schemas.openxmlformats.org/officeDocument/2006/relationships/tags" Target="../tags/tag661.xml"/><Relationship Id="rId23" Type="http://schemas.openxmlformats.org/officeDocument/2006/relationships/tags" Target="../tags/tag660.xml"/><Relationship Id="rId22" Type="http://schemas.openxmlformats.org/officeDocument/2006/relationships/tags" Target="../tags/tag659.xml"/><Relationship Id="rId21" Type="http://schemas.openxmlformats.org/officeDocument/2006/relationships/tags" Target="../tags/tag658.xml"/><Relationship Id="rId20" Type="http://schemas.openxmlformats.org/officeDocument/2006/relationships/tags" Target="../tags/tag657.xml"/><Relationship Id="rId2" Type="http://schemas.openxmlformats.org/officeDocument/2006/relationships/tags" Target="../tags/tag639.xml"/><Relationship Id="rId19" Type="http://schemas.openxmlformats.org/officeDocument/2006/relationships/tags" Target="../tags/tag656.xml"/><Relationship Id="rId18" Type="http://schemas.openxmlformats.org/officeDocument/2006/relationships/tags" Target="../tags/tag655.xml"/><Relationship Id="rId17" Type="http://schemas.openxmlformats.org/officeDocument/2006/relationships/tags" Target="../tags/tag654.xml"/><Relationship Id="rId16" Type="http://schemas.openxmlformats.org/officeDocument/2006/relationships/tags" Target="../tags/tag653.xml"/><Relationship Id="rId15" Type="http://schemas.openxmlformats.org/officeDocument/2006/relationships/tags" Target="../tags/tag652.xml"/><Relationship Id="rId14" Type="http://schemas.openxmlformats.org/officeDocument/2006/relationships/tags" Target="../tags/tag651.xml"/><Relationship Id="rId13" Type="http://schemas.openxmlformats.org/officeDocument/2006/relationships/tags" Target="../tags/tag650.xml"/><Relationship Id="rId12" Type="http://schemas.openxmlformats.org/officeDocument/2006/relationships/tags" Target="../tags/tag649.xml"/><Relationship Id="rId11" Type="http://schemas.openxmlformats.org/officeDocument/2006/relationships/tags" Target="../tags/tag648.xml"/><Relationship Id="rId10" Type="http://schemas.openxmlformats.org/officeDocument/2006/relationships/tags" Target="../tags/tag647.xml"/><Relationship Id="rId1" Type="http://schemas.openxmlformats.org/officeDocument/2006/relationships/tags" Target="../tags/tag638.xml"/></Relationships>
</file>

<file path=ppt/slides/_rels/slide94.xml.rels><?xml version="1.0" encoding="UTF-8" standalone="yes"?>
<Relationships xmlns="http://schemas.openxmlformats.org/package/2006/relationships"><Relationship Id="rId9" Type="http://schemas.openxmlformats.org/officeDocument/2006/relationships/tags" Target="../tags/tag672.xml"/><Relationship Id="rId8" Type="http://schemas.openxmlformats.org/officeDocument/2006/relationships/tags" Target="../tags/tag671.xml"/><Relationship Id="rId7" Type="http://schemas.openxmlformats.org/officeDocument/2006/relationships/tags" Target="../tags/tag670.xml"/><Relationship Id="rId6" Type="http://schemas.openxmlformats.org/officeDocument/2006/relationships/tags" Target="../tags/tag669.xml"/><Relationship Id="rId5" Type="http://schemas.openxmlformats.org/officeDocument/2006/relationships/tags" Target="../tags/tag668.xml"/><Relationship Id="rId4" Type="http://schemas.openxmlformats.org/officeDocument/2006/relationships/tags" Target="../tags/tag667.xml"/><Relationship Id="rId32" Type="http://schemas.openxmlformats.org/officeDocument/2006/relationships/notesSlide" Target="../notesSlides/notesSlide94.xml"/><Relationship Id="rId31" Type="http://schemas.openxmlformats.org/officeDocument/2006/relationships/slideLayout" Target="../slideLayouts/slideLayout7.xml"/><Relationship Id="rId30" Type="http://schemas.openxmlformats.org/officeDocument/2006/relationships/tags" Target="../tags/tag693.xml"/><Relationship Id="rId3" Type="http://schemas.openxmlformats.org/officeDocument/2006/relationships/tags" Target="../tags/tag666.xml"/><Relationship Id="rId29" Type="http://schemas.openxmlformats.org/officeDocument/2006/relationships/tags" Target="../tags/tag692.xml"/><Relationship Id="rId28" Type="http://schemas.openxmlformats.org/officeDocument/2006/relationships/tags" Target="../tags/tag691.xml"/><Relationship Id="rId27" Type="http://schemas.openxmlformats.org/officeDocument/2006/relationships/tags" Target="../tags/tag690.xml"/><Relationship Id="rId26" Type="http://schemas.openxmlformats.org/officeDocument/2006/relationships/tags" Target="../tags/tag689.xml"/><Relationship Id="rId25" Type="http://schemas.openxmlformats.org/officeDocument/2006/relationships/tags" Target="../tags/tag688.xml"/><Relationship Id="rId24" Type="http://schemas.openxmlformats.org/officeDocument/2006/relationships/tags" Target="../tags/tag687.xml"/><Relationship Id="rId23" Type="http://schemas.openxmlformats.org/officeDocument/2006/relationships/tags" Target="../tags/tag686.xml"/><Relationship Id="rId22" Type="http://schemas.openxmlformats.org/officeDocument/2006/relationships/tags" Target="../tags/tag685.xml"/><Relationship Id="rId21" Type="http://schemas.openxmlformats.org/officeDocument/2006/relationships/tags" Target="../tags/tag684.xml"/><Relationship Id="rId20" Type="http://schemas.openxmlformats.org/officeDocument/2006/relationships/tags" Target="../tags/tag683.xml"/><Relationship Id="rId2" Type="http://schemas.microsoft.com/office/2007/relationships/hdphoto" Target="../media/image2.wdp"/><Relationship Id="rId19" Type="http://schemas.openxmlformats.org/officeDocument/2006/relationships/tags" Target="../tags/tag682.xml"/><Relationship Id="rId18" Type="http://schemas.openxmlformats.org/officeDocument/2006/relationships/tags" Target="../tags/tag681.xml"/><Relationship Id="rId17" Type="http://schemas.openxmlformats.org/officeDocument/2006/relationships/tags" Target="../tags/tag680.xml"/><Relationship Id="rId16" Type="http://schemas.openxmlformats.org/officeDocument/2006/relationships/tags" Target="../tags/tag679.xml"/><Relationship Id="rId15" Type="http://schemas.openxmlformats.org/officeDocument/2006/relationships/tags" Target="../tags/tag678.xml"/><Relationship Id="rId14" Type="http://schemas.openxmlformats.org/officeDocument/2006/relationships/tags" Target="../tags/tag677.xml"/><Relationship Id="rId13" Type="http://schemas.openxmlformats.org/officeDocument/2006/relationships/tags" Target="../tags/tag676.xml"/><Relationship Id="rId12" Type="http://schemas.openxmlformats.org/officeDocument/2006/relationships/tags" Target="../tags/tag675.xml"/><Relationship Id="rId11" Type="http://schemas.openxmlformats.org/officeDocument/2006/relationships/tags" Target="../tags/tag674.xml"/><Relationship Id="rId10" Type="http://schemas.openxmlformats.org/officeDocument/2006/relationships/tags" Target="../tags/tag673.xml"/><Relationship Id="rId1" Type="http://schemas.openxmlformats.org/officeDocument/2006/relationships/image" Target="../media/image1.png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9" Type="http://schemas.openxmlformats.org/officeDocument/2006/relationships/tags" Target="../tags/tag700.xml"/><Relationship Id="rId8" Type="http://schemas.openxmlformats.org/officeDocument/2006/relationships/tags" Target="../tags/tag699.xml"/><Relationship Id="rId7" Type="http://schemas.openxmlformats.org/officeDocument/2006/relationships/tags" Target="../tags/tag698.xml"/><Relationship Id="rId6" Type="http://schemas.openxmlformats.org/officeDocument/2006/relationships/tags" Target="../tags/tag697.xml"/><Relationship Id="rId5" Type="http://schemas.openxmlformats.org/officeDocument/2006/relationships/tags" Target="../tags/tag696.xml"/><Relationship Id="rId4" Type="http://schemas.openxmlformats.org/officeDocument/2006/relationships/tags" Target="../tags/tag695.xml"/><Relationship Id="rId32" Type="http://schemas.openxmlformats.org/officeDocument/2006/relationships/notesSlide" Target="../notesSlides/notesSlide96.xml"/><Relationship Id="rId31" Type="http://schemas.openxmlformats.org/officeDocument/2006/relationships/slideLayout" Target="../slideLayouts/slideLayout7.xml"/><Relationship Id="rId30" Type="http://schemas.openxmlformats.org/officeDocument/2006/relationships/tags" Target="../tags/tag721.xml"/><Relationship Id="rId3" Type="http://schemas.openxmlformats.org/officeDocument/2006/relationships/tags" Target="../tags/tag694.xml"/><Relationship Id="rId29" Type="http://schemas.openxmlformats.org/officeDocument/2006/relationships/tags" Target="../tags/tag720.xml"/><Relationship Id="rId28" Type="http://schemas.openxmlformats.org/officeDocument/2006/relationships/tags" Target="../tags/tag719.xml"/><Relationship Id="rId27" Type="http://schemas.openxmlformats.org/officeDocument/2006/relationships/tags" Target="../tags/tag718.xml"/><Relationship Id="rId26" Type="http://schemas.openxmlformats.org/officeDocument/2006/relationships/tags" Target="../tags/tag717.xml"/><Relationship Id="rId25" Type="http://schemas.openxmlformats.org/officeDocument/2006/relationships/tags" Target="../tags/tag716.xml"/><Relationship Id="rId24" Type="http://schemas.openxmlformats.org/officeDocument/2006/relationships/tags" Target="../tags/tag715.xml"/><Relationship Id="rId23" Type="http://schemas.openxmlformats.org/officeDocument/2006/relationships/tags" Target="../tags/tag714.xml"/><Relationship Id="rId22" Type="http://schemas.openxmlformats.org/officeDocument/2006/relationships/tags" Target="../tags/tag713.xml"/><Relationship Id="rId21" Type="http://schemas.openxmlformats.org/officeDocument/2006/relationships/tags" Target="../tags/tag712.xml"/><Relationship Id="rId20" Type="http://schemas.openxmlformats.org/officeDocument/2006/relationships/tags" Target="../tags/tag711.xml"/><Relationship Id="rId2" Type="http://schemas.microsoft.com/office/2007/relationships/hdphoto" Target="../media/image2.wdp"/><Relationship Id="rId19" Type="http://schemas.openxmlformats.org/officeDocument/2006/relationships/tags" Target="../tags/tag710.xml"/><Relationship Id="rId18" Type="http://schemas.openxmlformats.org/officeDocument/2006/relationships/tags" Target="../tags/tag709.xml"/><Relationship Id="rId17" Type="http://schemas.openxmlformats.org/officeDocument/2006/relationships/tags" Target="../tags/tag708.xml"/><Relationship Id="rId16" Type="http://schemas.openxmlformats.org/officeDocument/2006/relationships/tags" Target="../tags/tag707.xml"/><Relationship Id="rId15" Type="http://schemas.openxmlformats.org/officeDocument/2006/relationships/tags" Target="../tags/tag706.xml"/><Relationship Id="rId14" Type="http://schemas.openxmlformats.org/officeDocument/2006/relationships/tags" Target="../tags/tag705.xml"/><Relationship Id="rId13" Type="http://schemas.openxmlformats.org/officeDocument/2006/relationships/tags" Target="../tags/tag704.xml"/><Relationship Id="rId12" Type="http://schemas.openxmlformats.org/officeDocument/2006/relationships/tags" Target="../tags/tag703.xml"/><Relationship Id="rId11" Type="http://schemas.openxmlformats.org/officeDocument/2006/relationships/tags" Target="../tags/tag702.xml"/><Relationship Id="rId10" Type="http://schemas.openxmlformats.org/officeDocument/2006/relationships/tags" Target="../tags/tag701.xml"/><Relationship Id="rId1" Type="http://schemas.openxmlformats.org/officeDocument/2006/relationships/image" Target="../media/image1.png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8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9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0" y="635"/>
            <a:ext cx="12192635" cy="2045335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圆角矩形 3"/>
          <p:cNvSpPr/>
          <p:nvPr>
            <p:custDataLst>
              <p:tags r:id="rId1"/>
            </p:custDataLst>
          </p:nvPr>
        </p:nvSpPr>
        <p:spPr>
          <a:xfrm>
            <a:off x="0" y="2599055"/>
            <a:ext cx="4036060" cy="1568450"/>
          </a:xfrm>
          <a:prstGeom prst="roundRect">
            <a:avLst/>
          </a:prstGeom>
          <a:solidFill>
            <a:srgbClr val="0174AB"/>
          </a:solidFill>
        </p:spPr>
        <p:style>
          <a:lnRef idx="0">
            <a:srgbClr val="FFFFFF"/>
          </a:lnRef>
          <a:fillRef idx="2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  <a:sym typeface="+mn-ea"/>
              </a:rPr>
              <a:t>Dynamic scheduling in flexible and hybrid disassembly systems with manual and automated workstations using reward-shaping enhanced reinforcement learning</a:t>
            </a:r>
            <a:endParaRPr lang="en-US" altLang="zh-CN" sz="1400" b="1" dirty="0">
              <a:solidFill>
                <a:schemeClr val="bg1"/>
              </a:solidFill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09724" y="181266"/>
            <a:ext cx="11186276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600" b="1" dirty="0">
                <a:solidFill>
                  <a:schemeClr val="bg1"/>
                </a:solidFill>
                <a:sym typeface="+mn-ea"/>
              </a:rPr>
              <a:t>Reinforcement Learning for </a:t>
            </a:r>
            <a:endParaRPr lang="en-US" altLang="zh-CN" sz="3600" b="1" dirty="0">
              <a:solidFill>
                <a:schemeClr val="bg1"/>
              </a:solidFill>
              <a:sym typeface="+mn-ea"/>
            </a:endParaRPr>
          </a:p>
          <a:p>
            <a:pPr algn="ctr">
              <a:lnSpc>
                <a:spcPct val="150000"/>
              </a:lnSpc>
            </a:pPr>
            <a:r>
              <a:rPr lang="en-US" altLang="zh-CN" sz="3600" b="1" dirty="0">
                <a:solidFill>
                  <a:schemeClr val="bg1"/>
                </a:solidFill>
                <a:sym typeface="+mn-ea"/>
              </a:rPr>
              <a:t>Dynamic Disassembly Line Scheduling</a:t>
            </a:r>
            <a:endParaRPr lang="en-US" altLang="zh-CN" sz="360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919605" y="2205355"/>
            <a:ext cx="422275" cy="436880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zh-CN" altLang="en-US" b="1" dirty="0">
                <a:latin typeface="Calibri" panose="020F0502020204030204" charset="0"/>
              </a:rPr>
              <a:t>①</a:t>
            </a:r>
            <a:endParaRPr lang="zh-CN" altLang="en-US" b="1" dirty="0">
              <a:latin typeface="Calibri" panose="020F0502020204030204" charset="0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6023321" y="2229983"/>
            <a:ext cx="415498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b="1" dirty="0">
                <a:latin typeface="Calibri" panose="020F0502020204030204" charset="0"/>
              </a:rPr>
              <a:t>②</a:t>
            </a:r>
            <a:endParaRPr lang="zh-CN" altLang="en-US" b="1" dirty="0">
              <a:latin typeface="Calibri" panose="020F0502020204030204" charset="0"/>
            </a:endParaRPr>
          </a:p>
        </p:txBody>
      </p:sp>
      <p:sp>
        <p:nvSpPr>
          <p:cNvPr id="18" name="文本框 17"/>
          <p:cNvSpPr txBox="1"/>
          <p:nvPr>
            <p:custDataLst>
              <p:tags r:id="rId4"/>
            </p:custDataLst>
          </p:nvPr>
        </p:nvSpPr>
        <p:spPr>
          <a:xfrm>
            <a:off x="9983527" y="2205514"/>
            <a:ext cx="415498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b="1" dirty="0">
                <a:latin typeface="Calibri" panose="020F0502020204030204" charset="0"/>
              </a:rPr>
              <a:t>③</a:t>
            </a:r>
            <a:endParaRPr lang="zh-CN" altLang="en-US" b="1" dirty="0">
              <a:latin typeface="Calibri" panose="020F0502020204030204" charset="0"/>
            </a:endParaRPr>
          </a:p>
        </p:txBody>
      </p:sp>
      <p:sp>
        <p:nvSpPr>
          <p:cNvPr id="19" name="文本框 18"/>
          <p:cNvSpPr txBox="1"/>
          <p:nvPr>
            <p:custDataLst>
              <p:tags r:id="rId5"/>
            </p:custDataLst>
          </p:nvPr>
        </p:nvSpPr>
        <p:spPr>
          <a:xfrm>
            <a:off x="2999593" y="4462772"/>
            <a:ext cx="415498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b="1" dirty="0">
                <a:latin typeface="Calibri" panose="020F0502020204030204" charset="0"/>
              </a:rPr>
              <a:t>④</a:t>
            </a:r>
            <a:endParaRPr lang="zh-CN" altLang="en-US" b="1" dirty="0">
              <a:latin typeface="Calibri" panose="020F0502020204030204" charset="0"/>
            </a:endParaRPr>
          </a:p>
        </p:txBody>
      </p:sp>
      <p:sp>
        <p:nvSpPr>
          <p:cNvPr id="20" name="文本框 19"/>
          <p:cNvSpPr txBox="1"/>
          <p:nvPr>
            <p:custDataLst>
              <p:tags r:id="rId6"/>
            </p:custDataLst>
          </p:nvPr>
        </p:nvSpPr>
        <p:spPr>
          <a:xfrm>
            <a:off x="8688294" y="4462851"/>
            <a:ext cx="415498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b="1" dirty="0">
                <a:latin typeface="Calibri" panose="020F0502020204030204" charset="0"/>
              </a:rPr>
              <a:t>⑤</a:t>
            </a:r>
            <a:endParaRPr lang="zh-CN" altLang="en-US" b="1" dirty="0">
              <a:latin typeface="Calibri" panose="020F0502020204030204" charset="0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23" name="矩形 22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5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9" name="圆角矩形 8"/>
          <p:cNvSpPr/>
          <p:nvPr>
            <p:custDataLst>
              <p:tags r:id="rId7"/>
            </p:custDataLst>
          </p:nvPr>
        </p:nvSpPr>
        <p:spPr>
          <a:xfrm>
            <a:off x="4064635" y="2599055"/>
            <a:ext cx="4036060" cy="1568450"/>
          </a:xfrm>
          <a:prstGeom prst="roundRect">
            <a:avLst/>
          </a:prstGeom>
          <a:solidFill>
            <a:srgbClr val="0174AB"/>
          </a:solidFill>
        </p:spPr>
        <p:style>
          <a:lnRef idx="0">
            <a:srgbClr val="FFFFFF"/>
          </a:lnRef>
          <a:fillRef idx="2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Deep reinforcement learning-based approach for dynamic disassembly scheduling of end-of-life products </a:t>
            </a:r>
            <a:endParaRPr lang="en-US" altLang="zh-CN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with stimuli-activated self-disassembly</a:t>
            </a:r>
            <a:endParaRPr lang="en-US" altLang="zh-CN" sz="1400" b="1" dirty="0">
              <a:solidFill>
                <a:schemeClr val="bg1"/>
              </a:solidFill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10" name="圆角矩形 9"/>
          <p:cNvSpPr/>
          <p:nvPr>
            <p:custDataLst>
              <p:tags r:id="rId8"/>
            </p:custDataLst>
          </p:nvPr>
        </p:nvSpPr>
        <p:spPr>
          <a:xfrm>
            <a:off x="8129270" y="2574925"/>
            <a:ext cx="4036060" cy="1568450"/>
          </a:xfrm>
          <a:prstGeom prst="roundRect">
            <a:avLst/>
          </a:prstGeom>
          <a:solidFill>
            <a:srgbClr val="0174AB"/>
          </a:solidFill>
        </p:spPr>
        <p:style>
          <a:lnRef idx="0">
            <a:srgbClr val="FFFFFF"/>
          </a:lnRef>
          <a:fillRef idx="2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ea typeface="等线 Light" panose="02010600030101010101" charset="-122"/>
                <a:cs typeface="Arial" panose="020B0604020202020204" pitchFamily="34" charset="0"/>
              </a:rPr>
              <a:t>Multi-objective reinforcement learning for dynamic balancing of two-sided human–robot collaborative </a:t>
            </a:r>
            <a:endParaRPr lang="en-US" altLang="zh-CN" sz="1400" b="1" dirty="0">
              <a:solidFill>
                <a:schemeClr val="bg1"/>
              </a:solidFill>
              <a:latin typeface="Arial" panose="020B0604020202020204" pitchFamily="34" charset="0"/>
              <a:ea typeface="等线 Light" panose="02010600030101010101" charset="-122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ea typeface="等线 Light" panose="02010600030101010101" charset="-122"/>
                <a:cs typeface="Arial" panose="020B0604020202020204" pitchFamily="34" charset="0"/>
              </a:rPr>
              <a:t>disassembly lines</a:t>
            </a:r>
            <a:endParaRPr lang="en-US" altLang="zh-CN" sz="1400" b="1" dirty="0">
              <a:solidFill>
                <a:schemeClr val="bg1"/>
              </a:solidFill>
              <a:latin typeface="Arial" panose="020B0604020202020204" pitchFamily="34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12" name="圆角矩形 11"/>
          <p:cNvSpPr/>
          <p:nvPr>
            <p:custDataLst>
              <p:tags r:id="rId9"/>
            </p:custDataLst>
          </p:nvPr>
        </p:nvSpPr>
        <p:spPr>
          <a:xfrm>
            <a:off x="6239510" y="4832350"/>
            <a:ext cx="5449570" cy="1568450"/>
          </a:xfrm>
          <a:prstGeom prst="roundRect">
            <a:avLst/>
          </a:prstGeom>
          <a:solidFill>
            <a:srgbClr val="0174AB"/>
          </a:solidFill>
        </p:spPr>
        <p:style>
          <a:lnRef idx="0">
            <a:srgbClr val="FFFFFF"/>
          </a:lnRef>
          <a:fillRef idx="2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  <a:sym typeface="+mn-ea"/>
              </a:rPr>
              <a:t>Partially observable deep reinforcement learning for multi-agent strategy optimization of human-robot collaborative disassembly: A case of retired electric vehicle battery</a:t>
            </a:r>
            <a:endParaRPr lang="en-US" altLang="zh-CN" sz="1400" b="1" dirty="0">
              <a:solidFill>
                <a:schemeClr val="bg1"/>
              </a:solidFill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13" name="圆角矩形 12"/>
          <p:cNvSpPr/>
          <p:nvPr>
            <p:custDataLst>
              <p:tags r:id="rId10"/>
            </p:custDataLst>
          </p:nvPr>
        </p:nvSpPr>
        <p:spPr>
          <a:xfrm>
            <a:off x="480060" y="4832350"/>
            <a:ext cx="5449570" cy="1568450"/>
          </a:xfrm>
          <a:prstGeom prst="roundRect">
            <a:avLst/>
          </a:prstGeom>
          <a:solidFill>
            <a:srgbClr val="0174AB"/>
          </a:solidFill>
        </p:spPr>
        <p:style>
          <a:lnRef idx="0">
            <a:srgbClr val="FFFFFF"/>
          </a:lnRef>
          <a:fillRef idx="2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ea typeface="等线 Light" panose="02010600030101010101" charset="-122"/>
                <a:cs typeface="Arial" panose="020B0604020202020204" pitchFamily="34" charset="0"/>
                <a:sym typeface="+mn-ea"/>
              </a:rPr>
              <a:t>Dynamic Disassembly Planning of End-of-Life Products for Human–Robot Collaboration Enabled by Multi-Agent Deep Reinforcement Learning</a:t>
            </a:r>
            <a:endParaRPr lang="en-US" altLang="zh-CN" sz="1400" b="1" dirty="0">
              <a:solidFill>
                <a:schemeClr val="bg1"/>
              </a:solidFill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lnSpc>
                <a:spcPct val="150000"/>
              </a:lnSpc>
            </a:pPr>
            <a:endParaRPr lang="zh-CN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807825" y="6383655"/>
            <a:ext cx="384175" cy="645160"/>
          </a:xfrm>
          <a:prstGeom prst="rect">
            <a:avLst/>
          </a:prstGeom>
          <a:solidFill>
            <a:srgbClr val="0174AB"/>
          </a:solidFill>
        </p:spPr>
        <p:txBody>
          <a:bodyPr wrap="square" anchor="ctr">
            <a:spAutoFit/>
          </a:bodyPr>
          <a:lstStyle/>
          <a:p>
            <a:pPr algn="ctr" fontAlgn="auto">
              <a:lnSpc>
                <a:spcPct val="150000"/>
              </a:lnSpc>
            </a:pPr>
            <a:endParaRPr lang="en-US" altLang="zh-C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</a:pPr>
            <a:fld id="{8592E714-8771-4256-B120-A1444CD7D5F3}" type="slidenum">
              <a:rPr lang="zh-HK" altLang="en-US" sz="2400" smtClean="0">
                <a:solidFill>
                  <a:schemeClr val="bg1"/>
                </a:solidFill>
              </a:rPr>
            </a:fld>
            <a:endParaRPr lang="zh-HK" altLang="en-US" sz="2400" dirty="0" smtClean="0">
              <a:solidFill>
                <a:schemeClr val="bg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17" name="矩形 16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-24130" y="836930"/>
            <a:ext cx="108210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Wingdings" panose="05000000000000000000" charset="0"/>
              <a:buChar char="Ø"/>
            </a:pPr>
            <a:r>
              <a:rPr lang="en-US" altLang="zh-CN" sz="2400"/>
              <a:t>System model and problem description</a:t>
            </a:r>
            <a:endParaRPr lang="en-US" altLang="zh-CN" sz="24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l="2271" t="1920" r="2460" b="43357"/>
          <a:stretch>
            <a:fillRect/>
          </a:stretch>
        </p:blipFill>
        <p:spPr>
          <a:xfrm>
            <a:off x="21590" y="1852295"/>
            <a:ext cx="6167755" cy="33178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 l="2312" t="55302" r="2456" b="1640"/>
          <a:stretch>
            <a:fillRect/>
          </a:stretch>
        </p:blipFill>
        <p:spPr>
          <a:xfrm>
            <a:off x="6189980" y="2088515"/>
            <a:ext cx="6002020" cy="254127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92001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26280" y="75561"/>
            <a:ext cx="1194571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6" name="矩形 55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58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20015" y="476885"/>
            <a:ext cx="6096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200000"/>
              </a:lnSpc>
              <a:buFont typeface="Wingdings" panose="05000000000000000000" charset="0"/>
              <a:buChar char="Ø"/>
            </a:pPr>
            <a:r>
              <a:rPr lang="en-US" altLang="zh-CN" sz="2400">
                <a:sym typeface="+mn-ea"/>
              </a:rPr>
              <a:t>Modeling and simulations</a:t>
            </a:r>
            <a:endParaRPr lang="en-US" altLang="zh-CN" sz="2400"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00375" y="1125220"/>
            <a:ext cx="6433820" cy="529018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92001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26280" y="75561"/>
            <a:ext cx="1194571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6" name="矩形 55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58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20015" y="476885"/>
            <a:ext cx="6096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200000"/>
              </a:lnSpc>
              <a:buFont typeface="Wingdings" panose="05000000000000000000" charset="0"/>
              <a:buChar char="Ø"/>
            </a:pPr>
            <a:r>
              <a:rPr lang="en-US" altLang="zh-CN" sz="2400">
                <a:sym typeface="+mn-ea"/>
              </a:rPr>
              <a:t>Modeling and simulations</a:t>
            </a:r>
            <a:endParaRPr lang="en-US" altLang="zh-CN" sz="2400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44295" y="1410335"/>
            <a:ext cx="9372600" cy="503872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92001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26280" y="75561"/>
            <a:ext cx="1194571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6" name="矩形 55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58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20015" y="476885"/>
            <a:ext cx="6096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200000"/>
              </a:lnSpc>
              <a:buFont typeface="Wingdings" panose="05000000000000000000" charset="0"/>
              <a:buChar char="Ø"/>
            </a:pPr>
            <a:r>
              <a:rPr lang="en-US" altLang="zh-CN" sz="2400">
                <a:sym typeface="+mn-ea"/>
              </a:rPr>
              <a:t>Modeling and simulations</a:t>
            </a:r>
            <a:endParaRPr lang="en-US" altLang="zh-CN" sz="2400"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16050" y="1306830"/>
            <a:ext cx="9310370" cy="505015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92001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26280" y="75561"/>
            <a:ext cx="1194571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6" name="矩形 55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58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20015" y="476885"/>
            <a:ext cx="6096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200000"/>
              </a:lnSpc>
              <a:buFont typeface="Wingdings" panose="05000000000000000000" charset="0"/>
              <a:buChar char="Ø"/>
            </a:pPr>
            <a:r>
              <a:rPr lang="en-US" altLang="zh-CN" sz="2400">
                <a:sym typeface="+mn-ea"/>
              </a:rPr>
              <a:t>Modeling and simulations</a:t>
            </a:r>
            <a:endParaRPr lang="en-US" altLang="zh-CN" sz="2400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080" r="321"/>
          <a:stretch>
            <a:fillRect/>
          </a:stretch>
        </p:blipFill>
        <p:spPr>
          <a:xfrm>
            <a:off x="2639695" y="1269365"/>
            <a:ext cx="6411595" cy="523557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7" name="矩形 6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9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grpSp>
        <p:nvGrpSpPr>
          <p:cNvPr id="55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56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9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0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3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6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7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8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9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0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71" name="文本框 70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72" name="组合 71"/>
          <p:cNvGrpSpPr/>
          <p:nvPr>
            <p:custDataLst>
              <p:tags r:id="rId3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73" name="组合 72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77" name="Freeform 74"/>
              <p:cNvSpPr>
                <a:spLocks noEditPoint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文本框 20"/>
              <p:cNvSpPr txBox="1"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79" name="矩形 78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0" name="直接连接符 79"/>
              <p:cNvCxnSpPr/>
              <p:nvPr>
                <p:custDataLst>
                  <p:tags r:id="rId7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组合 73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75" name="矩形 74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76" name="文本框 18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281952" y="1628800"/>
                <a:ext cx="689642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81" name="组合 80"/>
          <p:cNvGrpSpPr/>
          <p:nvPr>
            <p:custDataLst>
              <p:tags r:id="rId10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82" name="组合 81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91" name="矩形 90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95" name="文本框 86"/>
              <p:cNvSpPr txBox="1"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83" name="组合 82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84" name="文本框 81"/>
              <p:cNvSpPr txBox="1"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85" name="矩形 84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7" name="直接连接符 86"/>
              <p:cNvCxnSpPr/>
              <p:nvPr>
                <p:custDataLst>
                  <p:tags r:id="rId15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Freeform 71"/>
              <p:cNvSpPr>
                <a:spLocks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srgbClr val="044875"/>
                  </a:solidFill>
                </a:endParaRPr>
              </a:p>
            </p:txBody>
          </p:sp>
        </p:grpSp>
      </p:grpSp>
      <p:grpSp>
        <p:nvGrpSpPr>
          <p:cNvPr id="99" name="组合 98"/>
          <p:cNvGrpSpPr/>
          <p:nvPr>
            <p:custDataLst>
              <p:tags r:id="rId17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100" name="组合 99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106" name="矩形 105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07" name="文本框 131"/>
              <p:cNvSpPr txBox="1"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01" name="组合 100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102" name="文本框 126"/>
              <p:cNvSpPr txBox="1"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103" name="矩形 102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04" name="直接连接符 103"/>
              <p:cNvCxnSpPr/>
              <p:nvPr>
                <p:custDataLst>
                  <p:tags r:id="rId22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5" name="Freeform 306"/>
              <p:cNvSpPr>
                <a:spLocks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08" name="组合 107"/>
          <p:cNvGrpSpPr/>
          <p:nvPr>
            <p:custDataLst>
              <p:tags r:id="rId24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109" name="组合 108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115" name="矩形 114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16" name="文本框 78"/>
              <p:cNvSpPr txBox="1"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10" name="组合 109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111" name="文本框 73"/>
              <p:cNvSpPr txBox="1">
                <a:spLocks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112" name="矩形 111"/>
              <p:cNvSpPr/>
              <p:nvPr>
                <p:custDataLst>
                  <p:tags r:id="rId28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13" name="直接连接符 112"/>
              <p:cNvCxnSpPr/>
              <p:nvPr>
                <p:custDataLst>
                  <p:tags r:id="rId29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4" name="Freeform 30"/>
              <p:cNvSpPr>
                <a:spLocks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 dirty="0">
                  <a:solidFill>
                    <a:prstClr val="black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1115568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Disassembly experiment analysis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395" y="1385570"/>
            <a:ext cx="9532620" cy="473329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1115568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Disassembly experiment analysis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250" y="1306830"/>
            <a:ext cx="10414000" cy="505650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1115568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Disassembly experiment analysis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095" y="1341120"/>
            <a:ext cx="8187055" cy="509397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1115568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Disassembly experiment analysis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095" y="1245870"/>
            <a:ext cx="8429625" cy="527685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组合 108"/>
          <p:cNvGrpSpPr/>
          <p:nvPr/>
        </p:nvGrpSpPr>
        <p:grpSpPr>
          <a:xfrm>
            <a:off x="1524000" y="6569404"/>
            <a:ext cx="9144000" cy="288596"/>
            <a:chOff x="0" y="6569404"/>
            <a:chExt cx="9144000" cy="288596"/>
          </a:xfrm>
        </p:grpSpPr>
        <p:sp>
          <p:nvSpPr>
            <p:cNvPr id="110" name="矩形 109"/>
            <p:cNvSpPr/>
            <p:nvPr/>
          </p:nvSpPr>
          <p:spPr>
            <a:xfrm>
              <a:off x="8856000" y="6570000"/>
              <a:ext cx="288000" cy="288000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2</a:t>
              </a:r>
              <a:endParaRPr lang="zh-CN" alt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1" name="矩形 110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 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63" name="矩形 62"/>
          <p:cNvSpPr/>
          <p:nvPr/>
        </p:nvSpPr>
        <p:spPr>
          <a:xfrm>
            <a:off x="10380000" y="6575502"/>
            <a:ext cx="288000" cy="276999"/>
          </a:xfrm>
          <a:prstGeom prst="rect">
            <a:avLst/>
          </a:prstGeom>
          <a:solidFill>
            <a:srgbClr val="0174AB"/>
          </a:solidFill>
        </p:spPr>
        <p:txBody>
          <a:bodyPr wrap="square" anchor="ctr">
            <a:spAutoFit/>
          </a:bodyPr>
          <a:lstStyle/>
          <a:p>
            <a:pPr algn="ctr"/>
            <a:endParaRPr lang="zh-CN" altLang="en-US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10356361" y="6575500"/>
            <a:ext cx="33528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18</a:t>
            </a:r>
            <a:endParaRPr lang="zh-CN" altLang="en-US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9" name="矩形 8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grpSp>
        <p:nvGrpSpPr>
          <p:cNvPr id="67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68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9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0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1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2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3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4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5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6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77" name="文本框 76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78" name="组合 77"/>
          <p:cNvGrpSpPr/>
          <p:nvPr>
            <p:custDataLst>
              <p:tags r:id="rId3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79" name="组合 78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83" name="Freeform 74"/>
              <p:cNvSpPr>
                <a:spLocks noEditPoint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文本框 20"/>
              <p:cNvSpPr txBox="1"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85" name="矩形 84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7" name="直接连接符 86"/>
              <p:cNvCxnSpPr/>
              <p:nvPr>
                <p:custDataLst>
                  <p:tags r:id="rId7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81" name="矩形 80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82" name="文本框 18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281952" y="1628800"/>
                <a:ext cx="689642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88" name="组合 87"/>
          <p:cNvGrpSpPr/>
          <p:nvPr>
            <p:custDataLst>
              <p:tags r:id="rId10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91" name="组合 90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103" name="矩形 102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04" name="文本框 86"/>
              <p:cNvSpPr txBox="1"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99" name="文本框 81"/>
              <p:cNvSpPr txBox="1"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100" name="矩形 99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01" name="直接连接符 100"/>
              <p:cNvCxnSpPr/>
              <p:nvPr>
                <p:custDataLst>
                  <p:tags r:id="rId15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Freeform 71"/>
              <p:cNvSpPr>
                <a:spLocks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05" name="组合 104"/>
          <p:cNvGrpSpPr/>
          <p:nvPr>
            <p:custDataLst>
              <p:tags r:id="rId17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106" name="组合 105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115" name="矩形 114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16" name="文本框 131"/>
              <p:cNvSpPr txBox="1"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07" name="组合 106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108" name="文本框 126"/>
              <p:cNvSpPr txBox="1"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112" name="矩形 111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13" name="直接连接符 112"/>
              <p:cNvCxnSpPr/>
              <p:nvPr>
                <p:custDataLst>
                  <p:tags r:id="rId22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4" name="Freeform 306"/>
              <p:cNvSpPr>
                <a:spLocks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7" name="组合 116"/>
          <p:cNvGrpSpPr/>
          <p:nvPr>
            <p:custDataLst>
              <p:tags r:id="rId24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118" name="组合 117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124" name="矩形 123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25" name="文本框 78"/>
              <p:cNvSpPr txBox="1"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19" name="组合 118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120" name="文本框 73"/>
              <p:cNvSpPr txBox="1">
                <a:spLocks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121" name="矩形 120"/>
              <p:cNvSpPr/>
              <p:nvPr>
                <p:custDataLst>
                  <p:tags r:id="rId28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22" name="直接连接符 121"/>
              <p:cNvCxnSpPr/>
              <p:nvPr>
                <p:custDataLst>
                  <p:tags r:id="rId29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Freeform 30"/>
              <p:cNvSpPr>
                <a:spLocks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 dirty="0">
                  <a:solidFill>
                    <a:prstClr val="black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lnSpc>
                <a:spcPct val="150000"/>
              </a:lnSpc>
            </a:pPr>
            <a:endParaRPr lang="zh-CN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807825" y="6383655"/>
            <a:ext cx="384175" cy="645160"/>
          </a:xfrm>
          <a:prstGeom prst="rect">
            <a:avLst/>
          </a:prstGeom>
          <a:solidFill>
            <a:srgbClr val="0174AB"/>
          </a:solidFill>
        </p:spPr>
        <p:txBody>
          <a:bodyPr wrap="square" anchor="ctr">
            <a:spAutoFit/>
          </a:bodyPr>
          <a:lstStyle/>
          <a:p>
            <a:pPr algn="ctr" fontAlgn="auto">
              <a:lnSpc>
                <a:spcPct val="150000"/>
              </a:lnSpc>
            </a:pPr>
            <a:endParaRPr lang="en-US" altLang="zh-C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</a:pPr>
            <a:fld id="{8592E714-8771-4256-B120-A1444CD7D5F3}" type="slidenum">
              <a:rPr lang="zh-HK" altLang="en-US" sz="2400" smtClean="0">
                <a:solidFill>
                  <a:schemeClr val="bg1"/>
                </a:solidFill>
              </a:rPr>
            </a:fld>
            <a:endParaRPr lang="zh-HK" altLang="en-US" sz="2400" dirty="0" smtClean="0">
              <a:solidFill>
                <a:schemeClr val="bg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17" name="矩形 16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-24130" y="836930"/>
            <a:ext cx="108210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Wingdings" panose="05000000000000000000" charset="0"/>
              <a:buChar char="Ø"/>
            </a:pPr>
            <a:r>
              <a:rPr lang="en-US" altLang="zh-CN" sz="2400"/>
              <a:t>System model and problem description</a:t>
            </a:r>
            <a:endParaRPr lang="en-US" altLang="zh-CN" sz="24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l="3823"/>
          <a:stretch>
            <a:fillRect/>
          </a:stretch>
        </p:blipFill>
        <p:spPr>
          <a:xfrm>
            <a:off x="21590" y="1269365"/>
            <a:ext cx="6102350" cy="14185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r="2443" b="44142"/>
          <a:stretch>
            <a:fillRect/>
          </a:stretch>
        </p:blipFill>
        <p:spPr>
          <a:xfrm>
            <a:off x="0" y="2637155"/>
            <a:ext cx="6075680" cy="209359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rcRect t="57518" r="2433"/>
          <a:stretch>
            <a:fillRect/>
          </a:stretch>
        </p:blipFill>
        <p:spPr>
          <a:xfrm>
            <a:off x="48260" y="4888230"/>
            <a:ext cx="6073140" cy="159131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rcRect l="2278" r="2659" b="3573"/>
          <a:stretch>
            <a:fillRect/>
          </a:stretch>
        </p:blipFill>
        <p:spPr>
          <a:xfrm>
            <a:off x="6092825" y="3285490"/>
            <a:ext cx="6081395" cy="136779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92001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-8687" y="72603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Conclusion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21" name="矩形 2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32410" y="909320"/>
            <a:ext cx="11760200" cy="2306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QMIX-HRC addresses the optimization difficulties caused by non-stationarity and partial observability in human-robot disassembly. This allows each agent to select the strategy that maximizes the overall benefit, thus ensuring optimal disassembling strategies for both human and robot.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92001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21" name="矩形 2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0" y="870585"/>
            <a:ext cx="11807190" cy="559498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 Dynamic Uncertainty in the  Disassembly System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indent="-457200" fontAlgn="auto">
              <a:lnSpc>
                <a:spcPct val="150000"/>
              </a:lnSpc>
              <a:buFont typeface="Wingdings" panose="05000000000000000000" charset="0"/>
              <a:buAutoNum type="arabicPeriod"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Product Quality Uncertainty: Model EOL product quality variability to account for missing components and dynamic time fluctuations.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indent="-457200" fontAlgn="auto">
              <a:lnSpc>
                <a:spcPct val="150000"/>
              </a:lnSpc>
              <a:buFont typeface="Wingdings" panose="05000000000000000000" charset="0"/>
              <a:buAutoNum type="arabicPeriod"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Workstation Heterogeneity: Design the disassembly system to simulate heterogeneous workstations, thereby facilitating robust policy transfer across diverse workstation lifespans and types.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-8890" y="72390"/>
            <a:ext cx="78092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Research Inspiration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190750" y="2482442"/>
            <a:ext cx="7810500" cy="147637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zh-CN" sz="6000" b="1" dirty="0">
                <a:solidFill>
                  <a:srgbClr val="0174AB"/>
                </a:solidFill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Thank you for listening</a:t>
            </a:r>
            <a:endParaRPr lang="en-US" altLang="zh-CN" sz="6000" b="1" dirty="0">
              <a:solidFill>
                <a:srgbClr val="0174AB"/>
              </a:solidFill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lnSpc>
                <a:spcPct val="150000"/>
              </a:lnSpc>
            </a:pPr>
            <a:endParaRPr lang="zh-CN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807825" y="6383655"/>
            <a:ext cx="384175" cy="645160"/>
          </a:xfrm>
          <a:prstGeom prst="rect">
            <a:avLst/>
          </a:prstGeom>
          <a:solidFill>
            <a:srgbClr val="0174AB"/>
          </a:solidFill>
        </p:spPr>
        <p:txBody>
          <a:bodyPr wrap="square" anchor="ctr">
            <a:spAutoFit/>
          </a:bodyPr>
          <a:lstStyle/>
          <a:p>
            <a:pPr algn="ctr" fontAlgn="auto">
              <a:lnSpc>
                <a:spcPct val="150000"/>
              </a:lnSpc>
            </a:pPr>
            <a:endParaRPr lang="en-US" altLang="zh-C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</a:pPr>
            <a:fld id="{8592E714-8771-4256-B120-A1444CD7D5F3}" type="slidenum">
              <a:rPr lang="zh-HK" altLang="en-US" sz="2400" smtClean="0">
                <a:solidFill>
                  <a:schemeClr val="bg1"/>
                </a:solidFill>
              </a:rPr>
            </a:fld>
            <a:endParaRPr lang="zh-HK" altLang="en-US" sz="2400" dirty="0" smtClean="0">
              <a:solidFill>
                <a:schemeClr val="bg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17" name="矩形 16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-24130" y="836930"/>
            <a:ext cx="108210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Wingdings" panose="05000000000000000000" charset="0"/>
              <a:buChar char="Ø"/>
            </a:pPr>
            <a:r>
              <a:rPr lang="en-US" altLang="zh-CN" sz="2400"/>
              <a:t>Method description——State </a:t>
            </a:r>
            <a:r>
              <a:rPr lang="en-US" altLang="zh-CN" sz="2400"/>
              <a:t>space</a:t>
            </a:r>
            <a:endParaRPr lang="en-US" altLang="zh-CN" sz="240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rcRect l="1182" t="4653" r="83" b="384"/>
          <a:stretch>
            <a:fillRect/>
          </a:stretch>
        </p:blipFill>
        <p:spPr>
          <a:xfrm>
            <a:off x="48260" y="1440180"/>
            <a:ext cx="6047740" cy="439293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rcRect l="1181" r="1686"/>
          <a:stretch>
            <a:fillRect/>
          </a:stretch>
        </p:blipFill>
        <p:spPr>
          <a:xfrm>
            <a:off x="6096000" y="2349500"/>
            <a:ext cx="5987415" cy="125158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lnSpc>
                <a:spcPct val="150000"/>
              </a:lnSpc>
            </a:pPr>
            <a:endParaRPr lang="zh-CN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807825" y="6383655"/>
            <a:ext cx="384175" cy="645160"/>
          </a:xfrm>
          <a:prstGeom prst="rect">
            <a:avLst/>
          </a:prstGeom>
          <a:solidFill>
            <a:srgbClr val="0174AB"/>
          </a:solidFill>
        </p:spPr>
        <p:txBody>
          <a:bodyPr wrap="square" anchor="ctr">
            <a:spAutoFit/>
          </a:bodyPr>
          <a:lstStyle/>
          <a:p>
            <a:pPr algn="ctr" fontAlgn="auto">
              <a:lnSpc>
                <a:spcPct val="150000"/>
              </a:lnSpc>
            </a:pPr>
            <a:endParaRPr lang="en-US" altLang="zh-C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</a:pPr>
            <a:fld id="{8592E714-8771-4256-B120-A1444CD7D5F3}" type="slidenum">
              <a:rPr lang="zh-HK" altLang="en-US" sz="2400" smtClean="0">
                <a:solidFill>
                  <a:schemeClr val="bg1"/>
                </a:solidFill>
              </a:rPr>
            </a:fld>
            <a:endParaRPr lang="zh-HK" altLang="en-US" sz="2400" dirty="0" smtClean="0">
              <a:solidFill>
                <a:schemeClr val="bg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17" name="矩形 16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-24130" y="836930"/>
            <a:ext cx="108210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Wingdings" panose="05000000000000000000" charset="0"/>
              <a:buChar char="Ø"/>
            </a:pPr>
            <a:r>
              <a:rPr lang="en-US" altLang="zh-CN" sz="2400"/>
              <a:t>Method description——A</a:t>
            </a:r>
            <a:r>
              <a:rPr lang="en-US" altLang="zh-CN" sz="2400"/>
              <a:t>ction </a:t>
            </a:r>
            <a:r>
              <a:rPr lang="en-US" altLang="zh-CN" sz="2400"/>
              <a:t>space</a:t>
            </a:r>
            <a:endParaRPr lang="en-US" altLang="zh-CN" sz="24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5915" y="1629410"/>
            <a:ext cx="8994775" cy="176784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95" y="3702050"/>
            <a:ext cx="9142095" cy="174879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lnSpc>
                <a:spcPct val="150000"/>
              </a:lnSpc>
            </a:pPr>
            <a:endParaRPr lang="zh-CN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807825" y="6383655"/>
            <a:ext cx="384175" cy="645160"/>
          </a:xfrm>
          <a:prstGeom prst="rect">
            <a:avLst/>
          </a:prstGeom>
          <a:solidFill>
            <a:srgbClr val="0174AB"/>
          </a:solidFill>
        </p:spPr>
        <p:txBody>
          <a:bodyPr wrap="square" anchor="ctr">
            <a:spAutoFit/>
          </a:bodyPr>
          <a:lstStyle/>
          <a:p>
            <a:pPr algn="ctr" fontAlgn="auto">
              <a:lnSpc>
                <a:spcPct val="150000"/>
              </a:lnSpc>
            </a:pPr>
            <a:endParaRPr lang="en-US" altLang="zh-C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</a:pPr>
            <a:fld id="{8592E714-8771-4256-B120-A1444CD7D5F3}" type="slidenum">
              <a:rPr lang="zh-HK" altLang="en-US" sz="2400" smtClean="0">
                <a:solidFill>
                  <a:schemeClr val="bg1"/>
                </a:solidFill>
              </a:rPr>
            </a:fld>
            <a:endParaRPr lang="zh-HK" altLang="en-US" sz="2400" dirty="0" smtClean="0">
              <a:solidFill>
                <a:schemeClr val="bg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17" name="矩形 16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-24130" y="836930"/>
            <a:ext cx="108210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Wingdings" panose="05000000000000000000" charset="0"/>
              <a:buChar char="Ø"/>
            </a:pPr>
            <a:r>
              <a:rPr lang="en-US" altLang="zh-CN" sz="2400"/>
              <a:t>Method description—— Reward functions and reward-shaping</a:t>
            </a:r>
            <a:endParaRPr lang="en-US" altLang="zh-CN" sz="240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8305" y="1413510"/>
            <a:ext cx="8288655" cy="263461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305" y="4305935"/>
            <a:ext cx="8195310" cy="207772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lnSpc>
                <a:spcPct val="150000"/>
              </a:lnSpc>
            </a:pPr>
            <a:endParaRPr lang="zh-CN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807825" y="6383655"/>
            <a:ext cx="384175" cy="645160"/>
          </a:xfrm>
          <a:prstGeom prst="rect">
            <a:avLst/>
          </a:prstGeom>
          <a:solidFill>
            <a:srgbClr val="0174AB"/>
          </a:solidFill>
        </p:spPr>
        <p:txBody>
          <a:bodyPr wrap="square" anchor="ctr">
            <a:spAutoFit/>
          </a:bodyPr>
          <a:lstStyle/>
          <a:p>
            <a:pPr algn="ctr" fontAlgn="auto">
              <a:lnSpc>
                <a:spcPct val="150000"/>
              </a:lnSpc>
            </a:pPr>
            <a:endParaRPr lang="en-US" altLang="zh-C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</a:pPr>
            <a:fld id="{8592E714-8771-4256-B120-A1444CD7D5F3}" type="slidenum">
              <a:rPr lang="zh-HK" altLang="en-US" sz="2400" smtClean="0">
                <a:solidFill>
                  <a:schemeClr val="bg1"/>
                </a:solidFill>
              </a:rPr>
            </a:fld>
            <a:endParaRPr lang="zh-HK" altLang="en-US" sz="2400" dirty="0" smtClean="0">
              <a:solidFill>
                <a:schemeClr val="bg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17" name="矩形 16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-24130" y="836930"/>
            <a:ext cx="108210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Wingdings" panose="05000000000000000000" charset="0"/>
              <a:buChar char="Ø"/>
            </a:pPr>
            <a:r>
              <a:rPr lang="en-US" altLang="zh-CN" sz="2400"/>
              <a:t>Specific Example</a:t>
            </a:r>
            <a:endParaRPr lang="en-US" altLang="zh-CN" sz="24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l="4711" t="3164" r="1399"/>
          <a:stretch>
            <a:fillRect/>
          </a:stretch>
        </p:blipFill>
        <p:spPr>
          <a:xfrm>
            <a:off x="191770" y="1845310"/>
            <a:ext cx="6042660" cy="341249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rcRect l="2270" r="4760"/>
          <a:stretch>
            <a:fillRect/>
          </a:stretch>
        </p:blipFill>
        <p:spPr>
          <a:xfrm>
            <a:off x="6240145" y="1964055"/>
            <a:ext cx="5904230" cy="317563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lnSpc>
                <a:spcPct val="150000"/>
              </a:lnSpc>
            </a:pPr>
            <a:endParaRPr lang="zh-CN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807825" y="6383655"/>
            <a:ext cx="384175" cy="645160"/>
          </a:xfrm>
          <a:prstGeom prst="rect">
            <a:avLst/>
          </a:prstGeom>
          <a:solidFill>
            <a:srgbClr val="0174AB"/>
          </a:solidFill>
        </p:spPr>
        <p:txBody>
          <a:bodyPr wrap="square" anchor="ctr">
            <a:spAutoFit/>
          </a:bodyPr>
          <a:lstStyle/>
          <a:p>
            <a:pPr algn="ctr" fontAlgn="auto">
              <a:lnSpc>
                <a:spcPct val="150000"/>
              </a:lnSpc>
            </a:pPr>
            <a:endParaRPr lang="en-US" altLang="zh-C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</a:pPr>
            <a:fld id="{8592E714-8771-4256-B120-A1444CD7D5F3}" type="slidenum">
              <a:rPr lang="zh-HK" altLang="en-US" sz="2400" smtClean="0">
                <a:solidFill>
                  <a:schemeClr val="bg1"/>
                </a:solidFill>
              </a:rPr>
            </a:fld>
            <a:endParaRPr lang="zh-HK" altLang="en-US" sz="2400" dirty="0" smtClean="0">
              <a:solidFill>
                <a:schemeClr val="bg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17" name="矩形 16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96185" y="812165"/>
            <a:ext cx="6690360" cy="571055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7" name="矩形 6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9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grpSp>
        <p:nvGrpSpPr>
          <p:cNvPr id="55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56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9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0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3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6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7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8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9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0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71" name="文本框 70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72" name="组合 71"/>
          <p:cNvGrpSpPr/>
          <p:nvPr>
            <p:custDataLst>
              <p:tags r:id="rId3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73" name="组合 72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77" name="Freeform 74"/>
              <p:cNvSpPr>
                <a:spLocks noEditPoint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文本框 20"/>
              <p:cNvSpPr txBox="1"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79" name="矩形 78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0" name="直接连接符 79"/>
              <p:cNvCxnSpPr/>
              <p:nvPr>
                <p:custDataLst>
                  <p:tags r:id="rId7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组合 73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75" name="矩形 74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76" name="文本框 18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281952" y="1628800"/>
                <a:ext cx="689642" cy="5067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01</a:t>
                </a:r>
                <a:endParaRPr lang="en-US" altLang="zh-CN" sz="2700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</p:grpSp>
      </p:grpSp>
      <p:grpSp>
        <p:nvGrpSpPr>
          <p:cNvPr id="81" name="组合 80"/>
          <p:cNvGrpSpPr/>
          <p:nvPr>
            <p:custDataLst>
              <p:tags r:id="rId10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82" name="组合 81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91" name="矩形 90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95" name="文本框 86"/>
              <p:cNvSpPr txBox="1"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83" name="组合 82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84" name="文本框 81"/>
              <p:cNvSpPr txBox="1"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85" name="矩形 84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7" name="直接连接符 86"/>
              <p:cNvCxnSpPr/>
              <p:nvPr>
                <p:custDataLst>
                  <p:tags r:id="rId15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Freeform 71"/>
              <p:cNvSpPr>
                <a:spLocks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srgbClr val="044875"/>
                  </a:solidFill>
                </a:endParaRPr>
              </a:p>
            </p:txBody>
          </p:sp>
        </p:grpSp>
      </p:grpSp>
      <p:grpSp>
        <p:nvGrpSpPr>
          <p:cNvPr id="99" name="组合 98"/>
          <p:cNvGrpSpPr/>
          <p:nvPr>
            <p:custDataLst>
              <p:tags r:id="rId17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100" name="组合 99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106" name="矩形 105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07" name="文本框 131"/>
              <p:cNvSpPr txBox="1"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01" name="组合 100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102" name="文本框 126"/>
              <p:cNvSpPr txBox="1"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103" name="矩形 102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04" name="直接连接符 103"/>
              <p:cNvCxnSpPr/>
              <p:nvPr>
                <p:custDataLst>
                  <p:tags r:id="rId22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5" name="Freeform 306"/>
              <p:cNvSpPr>
                <a:spLocks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08" name="组合 107"/>
          <p:cNvGrpSpPr/>
          <p:nvPr>
            <p:custDataLst>
              <p:tags r:id="rId24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109" name="组合 108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115" name="矩形 114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16" name="文本框 78"/>
              <p:cNvSpPr txBox="1"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10" name="组合 109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111" name="文本框 73"/>
              <p:cNvSpPr txBox="1">
                <a:spLocks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112" name="矩形 111"/>
              <p:cNvSpPr/>
              <p:nvPr>
                <p:custDataLst>
                  <p:tags r:id="rId28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13" name="直接连接符 112"/>
              <p:cNvCxnSpPr/>
              <p:nvPr>
                <p:custDataLst>
                  <p:tags r:id="rId29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4" name="Freeform 30"/>
              <p:cNvSpPr>
                <a:spLocks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 dirty="0">
                  <a:solidFill>
                    <a:prstClr val="black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640588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Disassembly Case 1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7805" y="1484630"/>
            <a:ext cx="8814435" cy="498411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640588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Disassembly Case 1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670" y="1405255"/>
            <a:ext cx="11134725" cy="490982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897053" y="2565419"/>
            <a:ext cx="4114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b="1" dirty="0">
                <a:latin typeface="Times New Roman" panose="02020603050405020304" pitchFamily="18" charset="0"/>
              </a:rPr>
              <a:t>②</a:t>
            </a:r>
            <a:endParaRPr lang="zh-CN" altLang="en-US" b="1" dirty="0">
              <a:latin typeface="Times New Roman" panose="02020603050405020304" pitchFamily="18" charset="0"/>
            </a:endParaRPr>
          </a:p>
        </p:txBody>
      </p:sp>
      <p:sp>
        <p:nvSpPr>
          <p:cNvPr id="18" name="文本框 17"/>
          <p:cNvSpPr txBox="1"/>
          <p:nvPr>
            <p:custDataLst>
              <p:tags r:id="rId2"/>
            </p:custDataLst>
          </p:nvPr>
        </p:nvSpPr>
        <p:spPr>
          <a:xfrm>
            <a:off x="7465315" y="333660"/>
            <a:ext cx="415498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b="1" dirty="0">
                <a:latin typeface="Times New Roman" panose="02020603050405020304" pitchFamily="18" charset="0"/>
              </a:rPr>
              <a:t>③</a:t>
            </a:r>
            <a:endParaRPr lang="zh-CN" altLang="en-US" b="1" dirty="0">
              <a:latin typeface="Times New Roman" panose="02020603050405020304" pitchFamily="18" charset="0"/>
            </a:endParaRPr>
          </a:p>
        </p:txBody>
      </p:sp>
      <p:sp>
        <p:nvSpPr>
          <p:cNvPr id="19" name="文本框 18"/>
          <p:cNvSpPr txBox="1"/>
          <p:nvPr>
            <p:custDataLst>
              <p:tags r:id="rId3"/>
            </p:custDataLst>
          </p:nvPr>
        </p:nvSpPr>
        <p:spPr>
          <a:xfrm>
            <a:off x="7466006" y="2565235"/>
            <a:ext cx="415498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b="1" dirty="0">
                <a:latin typeface="Times New Roman" panose="02020603050405020304" pitchFamily="18" charset="0"/>
              </a:rPr>
              <a:t>④</a:t>
            </a:r>
            <a:endParaRPr lang="zh-CN" altLang="en-US" b="1" dirty="0">
              <a:latin typeface="Times New Roman" panose="02020603050405020304" pitchFamily="18" charset="0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23" name="矩形 22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5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fld>
            <a:endParaRPr lang="zh-HK" altLang="en-US" sz="16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文本框 20"/>
          <p:cNvSpPr txBox="1"/>
          <p:nvPr>
            <p:custDataLst>
              <p:tags r:id="rId4"/>
            </p:custDataLst>
          </p:nvPr>
        </p:nvSpPr>
        <p:spPr>
          <a:xfrm>
            <a:off x="886460" y="405130"/>
            <a:ext cx="422275" cy="307975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zh-CN" altLang="en-US" b="1" dirty="0">
                <a:latin typeface="Times New Roman" panose="02020603050405020304" pitchFamily="18" charset="0"/>
              </a:rPr>
              <a:t>①</a:t>
            </a:r>
            <a:endParaRPr lang="zh-CN" altLang="en-US" b="1" dirty="0">
              <a:latin typeface="Times New Roman" panose="02020603050405020304" pitchFamily="18" charset="0"/>
            </a:endParaRPr>
          </a:p>
        </p:txBody>
      </p:sp>
      <p:sp>
        <p:nvSpPr>
          <p:cNvPr id="26" name="文本框 25"/>
          <p:cNvSpPr txBox="1"/>
          <p:nvPr>
            <p:custDataLst>
              <p:tags r:id="rId5"/>
            </p:custDataLst>
          </p:nvPr>
        </p:nvSpPr>
        <p:spPr>
          <a:xfrm>
            <a:off x="4672965" y="4509135"/>
            <a:ext cx="415290" cy="369570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zh-CN" altLang="en-US" b="1" dirty="0">
                <a:latin typeface="Times New Roman" panose="02020603050405020304" pitchFamily="18" charset="0"/>
              </a:rPr>
              <a:t>⑤</a:t>
            </a:r>
            <a:endParaRPr lang="zh-CN" altLang="en-US" b="1" dirty="0">
              <a:latin typeface="Times New Roman" panose="02020603050405020304" pitchFamily="18" charset="0"/>
            </a:endParaRPr>
          </a:p>
        </p:txBody>
      </p:sp>
      <p:cxnSp>
        <p:nvCxnSpPr>
          <p:cNvPr id="2" name="直接连接符 1"/>
          <p:cNvCxnSpPr>
            <a:stCxn id="9" idx="0"/>
            <a:endCxn id="6" idx="2"/>
          </p:cNvCxnSpPr>
          <p:nvPr/>
        </p:nvCxnSpPr>
        <p:spPr>
          <a:xfrm flipV="1">
            <a:off x="2928400" y="2333639"/>
            <a:ext cx="1905" cy="663575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5"/>
          <p:cNvSpPr/>
          <p:nvPr>
            <p:custDataLst>
              <p:tags r:id="rId6"/>
            </p:custDataLst>
          </p:nvPr>
        </p:nvSpPr>
        <p:spPr>
          <a:xfrm>
            <a:off x="912495" y="765175"/>
            <a:ext cx="4036060" cy="1568450"/>
          </a:xfrm>
          <a:prstGeom prst="roundRect">
            <a:avLst/>
          </a:prstGeom>
          <a:solidFill>
            <a:srgbClr val="0174AB"/>
          </a:solidFill>
        </p:spPr>
        <p:style>
          <a:lnRef idx="0">
            <a:srgbClr val="FFFFFF"/>
          </a:lnRef>
          <a:fillRef idx="2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  <a:sym typeface="+mn-ea"/>
              </a:rPr>
              <a:t>Dynamic scheduling in flexible and hybrid disassembly systems with manual and automated workstations using reward-shaping enhanced reinforcement learning</a:t>
            </a:r>
            <a:endParaRPr lang="en-US" altLang="zh-CN" sz="1400" b="1" dirty="0">
              <a:solidFill>
                <a:schemeClr val="bg1"/>
              </a:solidFill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9" name="圆角矩形 8"/>
          <p:cNvSpPr/>
          <p:nvPr>
            <p:custDataLst>
              <p:tags r:id="rId7"/>
            </p:custDataLst>
          </p:nvPr>
        </p:nvSpPr>
        <p:spPr>
          <a:xfrm>
            <a:off x="911860" y="2997200"/>
            <a:ext cx="4032885" cy="1568450"/>
          </a:xfrm>
          <a:prstGeom prst="roundRect">
            <a:avLst/>
          </a:prstGeom>
          <a:solidFill>
            <a:srgbClr val="0174AB"/>
          </a:solidFill>
        </p:spPr>
        <p:style>
          <a:lnRef idx="0">
            <a:srgbClr val="FFFFFF"/>
          </a:lnRef>
          <a:fillRef idx="2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Deep reinforcement learning-based approach for dynamic disassembly scheduling of end-of-life products </a:t>
            </a:r>
            <a:endParaRPr lang="en-US" altLang="zh-CN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with stimuli-activated self-disassembly</a:t>
            </a:r>
            <a:endParaRPr lang="en-US" altLang="zh-CN" sz="1400" b="1" dirty="0">
              <a:solidFill>
                <a:schemeClr val="bg1"/>
              </a:solidFill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17" name="圆角矩形 16"/>
          <p:cNvSpPr/>
          <p:nvPr>
            <p:custDataLst>
              <p:tags r:id="rId8"/>
            </p:custDataLst>
          </p:nvPr>
        </p:nvSpPr>
        <p:spPr>
          <a:xfrm>
            <a:off x="7464425" y="765175"/>
            <a:ext cx="4036060" cy="1579245"/>
          </a:xfrm>
          <a:prstGeom prst="roundRect">
            <a:avLst/>
          </a:prstGeom>
          <a:solidFill>
            <a:srgbClr val="0174AB"/>
          </a:solidFill>
        </p:spPr>
        <p:style>
          <a:lnRef idx="0">
            <a:srgbClr val="FFFFFF"/>
          </a:lnRef>
          <a:fillRef idx="2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ea typeface="等线 Light" panose="02010600030101010101" charset="-122"/>
                <a:cs typeface="Arial" panose="020B0604020202020204" pitchFamily="34" charset="0"/>
              </a:rPr>
              <a:t>Multi-objective reinforcement learning for dynamic balancing of two-sided human–robot collaborative </a:t>
            </a:r>
            <a:endParaRPr lang="en-US" altLang="zh-CN" sz="1400" b="1" dirty="0">
              <a:solidFill>
                <a:schemeClr val="bg1"/>
              </a:solidFill>
              <a:latin typeface="Arial" panose="020B0604020202020204" pitchFamily="34" charset="0"/>
              <a:ea typeface="等线 Light" panose="02010600030101010101" charset="-122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ea typeface="等线 Light" panose="02010600030101010101" charset="-122"/>
                <a:cs typeface="Arial" panose="020B0604020202020204" pitchFamily="34" charset="0"/>
              </a:rPr>
              <a:t>disassembly lines</a:t>
            </a:r>
            <a:endParaRPr lang="en-US" altLang="zh-CN" sz="1400" b="1" dirty="0">
              <a:solidFill>
                <a:schemeClr val="bg1"/>
              </a:solidFill>
              <a:latin typeface="Arial" panose="020B0604020202020204" pitchFamily="34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20" name="圆角矩形 19"/>
          <p:cNvSpPr/>
          <p:nvPr>
            <p:custDataLst>
              <p:tags r:id="rId9"/>
            </p:custDataLst>
          </p:nvPr>
        </p:nvSpPr>
        <p:spPr>
          <a:xfrm>
            <a:off x="7465695" y="2990850"/>
            <a:ext cx="4034790" cy="1568450"/>
          </a:xfrm>
          <a:prstGeom prst="roundRect">
            <a:avLst/>
          </a:prstGeom>
          <a:solidFill>
            <a:srgbClr val="0174AB"/>
          </a:solidFill>
        </p:spPr>
        <p:style>
          <a:lnRef idx="0">
            <a:srgbClr val="FFFFFF"/>
          </a:lnRef>
          <a:fillRef idx="2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ea typeface="等线 Light" panose="02010600030101010101" charset="-122"/>
                <a:cs typeface="Arial" panose="020B0604020202020204" pitchFamily="34" charset="0"/>
                <a:sym typeface="+mn-ea"/>
              </a:rPr>
              <a:t>Dynamic Disassembly Planning of End-of-Life Products for Human–Robot Collaboration Enabledby Multi-Agent Deep Reinforcement Learning</a:t>
            </a:r>
            <a:endParaRPr lang="en-US" altLang="zh-CN" sz="1400" b="1" dirty="0">
              <a:solidFill>
                <a:schemeClr val="bg1"/>
              </a:solidFill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27" name="圆角矩形 26"/>
          <p:cNvSpPr/>
          <p:nvPr>
            <p:custDataLst>
              <p:tags r:id="rId10"/>
            </p:custDataLst>
          </p:nvPr>
        </p:nvSpPr>
        <p:spPr>
          <a:xfrm>
            <a:off x="4512310" y="4869180"/>
            <a:ext cx="3963670" cy="1568450"/>
          </a:xfrm>
          <a:prstGeom prst="roundRect">
            <a:avLst/>
          </a:prstGeom>
          <a:solidFill>
            <a:srgbClr val="0174AB"/>
          </a:solidFill>
        </p:spPr>
        <p:style>
          <a:lnRef idx="0">
            <a:srgbClr val="FFFFFF"/>
          </a:lnRef>
          <a:fillRef idx="2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  <a:sym typeface="+mn-ea"/>
              </a:rPr>
              <a:t>Partially observable deep reinforcement learning for multi-agent strategy optimization of human-robot collaborative disassembly: A case of retired electric vehicle battery</a:t>
            </a:r>
            <a:endParaRPr lang="en-US" altLang="zh-CN" sz="1400" b="1" dirty="0">
              <a:solidFill>
                <a:schemeClr val="bg1"/>
              </a:solidFill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071495" y="2553970"/>
            <a:ext cx="285686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Stimuli-activated  W</a:t>
            </a:r>
            <a:r>
              <a:rPr lang="en-US" altLang="zh-CN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orkstation</a:t>
            </a:r>
            <a:endParaRPr lang="en-US" altLang="zh-CN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cxnSp>
        <p:nvCxnSpPr>
          <p:cNvPr id="35" name="直接连接符 34"/>
          <p:cNvCxnSpPr>
            <a:stCxn id="17" idx="1"/>
            <a:endCxn id="6" idx="3"/>
          </p:cNvCxnSpPr>
          <p:nvPr/>
        </p:nvCxnSpPr>
        <p:spPr>
          <a:xfrm flipH="1" flipV="1">
            <a:off x="4948335" y="1549414"/>
            <a:ext cx="2515870" cy="5715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4944110" y="1053465"/>
            <a:ext cx="273812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1400" b="1" dirty="0">
                <a:solidFill>
                  <a:schemeClr val="tx1"/>
                </a:solidFill>
                <a:latin typeface="Arial" panose="020B0604020202020204" pitchFamily="34" charset="0"/>
                <a:ea typeface="等线 Light" panose="02010600030101010101" charset="-122"/>
                <a:cs typeface="Arial" panose="020B0604020202020204" pitchFamily="34" charset="0"/>
                <a:sym typeface="+mn-ea"/>
              </a:rPr>
              <a:t>Multi-objective O</a:t>
            </a:r>
            <a:r>
              <a:rPr lang="en-US" altLang="zh-CN" sz="1400" b="1" dirty="0">
                <a:solidFill>
                  <a:schemeClr val="tx1"/>
                </a:solidFill>
                <a:latin typeface="Arial" panose="020B0604020202020204" pitchFamily="34" charset="0"/>
                <a:ea typeface="等线 Light" panose="02010600030101010101" charset="-122"/>
                <a:cs typeface="Arial" panose="020B0604020202020204" pitchFamily="34" charset="0"/>
                <a:sym typeface="+mn-ea"/>
              </a:rPr>
              <a:t>ptimization</a:t>
            </a:r>
            <a:endParaRPr lang="en-US" altLang="zh-CN" sz="1400" b="1" dirty="0">
              <a:solidFill>
                <a:schemeClr val="tx1"/>
              </a:solidFill>
              <a:latin typeface="Arial" panose="020B0604020202020204" pitchFamily="34" charset="0"/>
              <a:ea typeface="等线 Light" panose="02010600030101010101" charset="-122"/>
              <a:cs typeface="Arial" panose="020B0604020202020204" pitchFamily="34" charset="0"/>
              <a:sym typeface="+mn-ea"/>
            </a:endParaRPr>
          </a:p>
        </p:txBody>
      </p:sp>
      <p:cxnSp>
        <p:nvCxnSpPr>
          <p:cNvPr id="38" name="直接连接符 37"/>
          <p:cNvCxnSpPr>
            <a:stCxn id="20" idx="1"/>
            <a:endCxn id="27" idx="0"/>
          </p:cNvCxnSpPr>
          <p:nvPr/>
        </p:nvCxnSpPr>
        <p:spPr>
          <a:xfrm flipH="1">
            <a:off x="6493925" y="3775089"/>
            <a:ext cx="971550" cy="1094105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5160010" y="4004945"/>
            <a:ext cx="195834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Partial Observa</a:t>
            </a:r>
            <a:r>
              <a:rPr lang="en-US" altLang="zh-CN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tion</a:t>
            </a:r>
            <a:endParaRPr lang="en-US" altLang="zh-CN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cxnSp>
        <p:nvCxnSpPr>
          <p:cNvPr id="40" name="直接连接符 39"/>
          <p:cNvCxnSpPr>
            <a:stCxn id="17" idx="2"/>
            <a:endCxn id="20" idx="0"/>
          </p:cNvCxnSpPr>
          <p:nvPr/>
        </p:nvCxnSpPr>
        <p:spPr>
          <a:xfrm>
            <a:off x="9482235" y="2344434"/>
            <a:ext cx="635" cy="64643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/>
          <p:cNvSpPr txBox="1"/>
          <p:nvPr/>
        </p:nvSpPr>
        <p:spPr>
          <a:xfrm>
            <a:off x="9480550" y="2428875"/>
            <a:ext cx="286639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Human and Robot have </a:t>
            </a:r>
            <a:endParaRPr lang="en-US" altLang="zh-CN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r>
              <a:rPr lang="en-US" altLang="zh-CN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different </a:t>
            </a:r>
            <a:r>
              <a:rPr lang="en-US" altLang="zh-CN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optimization objective</a:t>
            </a:r>
            <a:endParaRPr lang="en-US" altLang="zh-CN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640588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Disassembly Case 1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525" y="1466850"/>
            <a:ext cx="5205095" cy="44704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9420" y="2493010"/>
            <a:ext cx="6534150" cy="178689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640588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Disassembly Case 1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" y="1744345"/>
            <a:ext cx="7037705" cy="436626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0390" y="2781300"/>
            <a:ext cx="5261610" cy="150749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640588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Disassembly Case 2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9555" y="1341120"/>
            <a:ext cx="4718050" cy="49377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rcRect l="1989" t="2065" r="470"/>
          <a:stretch>
            <a:fillRect/>
          </a:stretch>
        </p:blipFill>
        <p:spPr>
          <a:xfrm>
            <a:off x="191770" y="2420620"/>
            <a:ext cx="6317615" cy="262191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640588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Disassembly Case 2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615" y="1484630"/>
            <a:ext cx="9681210" cy="487362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640588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Disassembly Case 2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960" y="1557020"/>
            <a:ext cx="9905365" cy="380809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组合 108"/>
          <p:cNvGrpSpPr/>
          <p:nvPr/>
        </p:nvGrpSpPr>
        <p:grpSpPr>
          <a:xfrm>
            <a:off x="1524000" y="6569404"/>
            <a:ext cx="9144000" cy="288596"/>
            <a:chOff x="0" y="6569404"/>
            <a:chExt cx="9144000" cy="288596"/>
          </a:xfrm>
        </p:grpSpPr>
        <p:sp>
          <p:nvSpPr>
            <p:cNvPr id="110" name="矩形 109"/>
            <p:cNvSpPr/>
            <p:nvPr/>
          </p:nvSpPr>
          <p:spPr>
            <a:xfrm>
              <a:off x="8856000" y="6570000"/>
              <a:ext cx="288000" cy="288000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2</a:t>
              </a:r>
              <a:endParaRPr lang="zh-CN" alt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1" name="矩形 110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 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63" name="矩形 62"/>
          <p:cNvSpPr/>
          <p:nvPr/>
        </p:nvSpPr>
        <p:spPr>
          <a:xfrm>
            <a:off x="10380000" y="6575502"/>
            <a:ext cx="288000" cy="276999"/>
          </a:xfrm>
          <a:prstGeom prst="rect">
            <a:avLst/>
          </a:prstGeom>
          <a:solidFill>
            <a:srgbClr val="0174AB"/>
          </a:solidFill>
        </p:spPr>
        <p:txBody>
          <a:bodyPr wrap="square" anchor="ctr">
            <a:spAutoFit/>
          </a:bodyPr>
          <a:lstStyle/>
          <a:p>
            <a:pPr algn="ctr"/>
            <a:endParaRPr lang="zh-CN" altLang="en-US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10356361" y="6575500"/>
            <a:ext cx="33528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18</a:t>
            </a:r>
            <a:endParaRPr lang="zh-CN" altLang="en-US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9" name="矩形 8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grpSp>
        <p:nvGrpSpPr>
          <p:cNvPr id="67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68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9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0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1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2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3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4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5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6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77" name="文本框 76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78" name="组合 77"/>
          <p:cNvGrpSpPr/>
          <p:nvPr>
            <p:custDataLst>
              <p:tags r:id="rId3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79" name="组合 78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83" name="Freeform 74"/>
              <p:cNvSpPr>
                <a:spLocks noEditPoint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文本框 20"/>
              <p:cNvSpPr txBox="1"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85" name="矩形 84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7" name="直接连接符 86"/>
              <p:cNvCxnSpPr/>
              <p:nvPr>
                <p:custDataLst>
                  <p:tags r:id="rId7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81" name="矩形 80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82" name="文本框 18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281952" y="1628800"/>
                <a:ext cx="689642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88" name="组合 87"/>
          <p:cNvGrpSpPr/>
          <p:nvPr>
            <p:custDataLst>
              <p:tags r:id="rId10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91" name="组合 90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103" name="矩形 102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04" name="文本框 86"/>
              <p:cNvSpPr txBox="1"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99" name="文本框 81"/>
              <p:cNvSpPr txBox="1"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100" name="矩形 99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01" name="直接连接符 100"/>
              <p:cNvCxnSpPr/>
              <p:nvPr>
                <p:custDataLst>
                  <p:tags r:id="rId15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Freeform 71"/>
              <p:cNvSpPr>
                <a:spLocks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05" name="组合 104"/>
          <p:cNvGrpSpPr/>
          <p:nvPr>
            <p:custDataLst>
              <p:tags r:id="rId17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106" name="组合 105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115" name="矩形 114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16" name="文本框 131"/>
              <p:cNvSpPr txBox="1"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07" name="组合 106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108" name="文本框 126"/>
              <p:cNvSpPr txBox="1"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112" name="矩形 111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13" name="直接连接符 112"/>
              <p:cNvCxnSpPr/>
              <p:nvPr>
                <p:custDataLst>
                  <p:tags r:id="rId22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4" name="Freeform 306"/>
              <p:cNvSpPr>
                <a:spLocks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7" name="组合 116"/>
          <p:cNvGrpSpPr/>
          <p:nvPr>
            <p:custDataLst>
              <p:tags r:id="rId24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118" name="组合 117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124" name="矩形 123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25" name="文本框 78"/>
              <p:cNvSpPr txBox="1"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19" name="组合 118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120" name="文本框 73"/>
              <p:cNvSpPr txBox="1">
                <a:spLocks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121" name="矩形 120"/>
              <p:cNvSpPr/>
              <p:nvPr>
                <p:custDataLst>
                  <p:tags r:id="rId28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22" name="直接连接符 121"/>
              <p:cNvCxnSpPr/>
              <p:nvPr>
                <p:custDataLst>
                  <p:tags r:id="rId29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Freeform 30"/>
              <p:cNvSpPr>
                <a:spLocks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 dirty="0">
                  <a:solidFill>
                    <a:prstClr val="black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92001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-8687" y="72603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Conclusion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>
            <p:custDataLst>
              <p:tags r:id="rId1"/>
            </p:custDataLst>
          </p:nvPr>
        </p:nvSpPr>
        <p:spPr>
          <a:xfrm>
            <a:off x="1999212" y="1213549"/>
            <a:ext cx="1033145" cy="5041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21" name="矩形 2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981075"/>
            <a:ext cx="1159383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 By leveraging an enhanced Proximal Policy Optimization (PPO)  algorithm with Reward-Shaping, this research introduces a dynamic scheduling framework capable of significantly improving the efficiency and adaptability of disassembly operations</a:t>
            </a:r>
            <a:endParaRPr lang="en-US" altLang="zh-CN" sz="2400"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Future work will build on multi-agent research foundations to explore integrating more complex product types and further refine the Reward-Shaping mechanism to enhance real-time decision-making in industrial environments.</a:t>
            </a:r>
            <a:endParaRPr lang="en-US" altLang="zh-CN" sz="2400"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1960245"/>
            <a:ext cx="12170410" cy="224282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 bwMode="auto">
          <a:xfrm>
            <a:off x="351876" y="165152"/>
            <a:ext cx="2054225" cy="64516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3600" b="1" noProof="1">
                <a:solidFill>
                  <a:srgbClr val="044875"/>
                </a:solidFill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Paper 2</a:t>
            </a:r>
            <a:endParaRPr lang="en-US" altLang="zh-CN" sz="3600" b="1" noProof="1">
              <a:solidFill>
                <a:srgbClr val="044875"/>
              </a:solidFill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17" name="矩形 16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9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51876" y="4596014"/>
            <a:ext cx="8747760" cy="872490"/>
            <a:chOff x="623" y="7327"/>
            <a:chExt cx="13776" cy="1374"/>
          </a:xfrm>
        </p:grpSpPr>
        <p:sp>
          <p:nvSpPr>
            <p:cNvPr id="12" name="文本框 11"/>
            <p:cNvSpPr txBox="1"/>
            <p:nvPr/>
          </p:nvSpPr>
          <p:spPr>
            <a:xfrm>
              <a:off x="623" y="7327"/>
              <a:ext cx="1377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latin typeface="Arial" panose="020B0604020202020204" pitchFamily="34" charset="0"/>
                  <a:cs typeface="Arial" panose="020B0604020202020204" pitchFamily="34" charset="0"/>
                </a:rPr>
                <a:t>Publish Journal: </a:t>
              </a:r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 Journal of Cleaner Production </a:t>
              </a:r>
              <a:endParaRPr lang="en-US" altLang="zh-C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623" y="8121"/>
              <a:ext cx="9184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latin typeface="Arial" panose="020B0604020202020204" pitchFamily="34" charset="0"/>
                  <a:cs typeface="Arial" panose="020B0604020202020204" pitchFamily="34" charset="0"/>
                </a:rPr>
                <a:t>Published Time:</a:t>
              </a:r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 2023</a:t>
              </a:r>
              <a:endParaRPr lang="en-US" altLang="zh-C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5" name="图片 14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48260" y="1917065"/>
            <a:ext cx="12209780" cy="20300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 reinforcement learning-based approach for </a:t>
            </a:r>
            <a:endParaRPr lang="en-US" altLang="zh-CN" sz="2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dynamic disassembly scheduling of end-of-life products </a:t>
            </a:r>
            <a:endParaRPr lang="en-US" altLang="zh-CN" sz="2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stimuli-activated self-disassembly</a:t>
            </a:r>
            <a:endParaRPr lang="en-US" altLang="zh-CN" sz="2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6" y="3865848"/>
            <a:ext cx="8306185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effectLst/>
                <a:latin typeface="Helvetica" panose="020B0604020202020204" pitchFamily="34" charset="0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Muyue Han, Lingxiang Yun, Lin Li</a:t>
            </a:r>
            <a:endParaRPr lang="en-US" altLang="zh-C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35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37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38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39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0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1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2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3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4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31" name="文本框 30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19" name="组合 18"/>
          <p:cNvGrpSpPr/>
          <p:nvPr>
            <p:custDataLst>
              <p:tags r:id="rId1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14" name="组合 13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49" name="Freeform 74"/>
              <p:cNvSpPr>
                <a:spLocks noEditPoints="1"/>
              </p:cNvSpPr>
              <p:nvPr>
                <p:custDataLst>
                  <p:tags r:id="rId2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文本框 20"/>
              <p:cNvSpPr txBox="1">
                <a:spLocks noChangeArrowheads="1"/>
              </p:cNvSpPr>
              <p:nvPr>
                <p:custDataLst>
                  <p:tags r:id="rId3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51" name="矩形 50"/>
              <p:cNvSpPr/>
              <p:nvPr>
                <p:custDataLst>
                  <p:tags r:id="rId4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2" name="直接连接符 51"/>
              <p:cNvCxnSpPr/>
              <p:nvPr>
                <p:custDataLst>
                  <p:tags r:id="rId5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组合 9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53" name="矩形 52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4" name="文本框 18"/>
              <p:cNvSpPr txBox="1">
                <a:spLocks noChangeArrowheads="1"/>
              </p:cNvSpPr>
              <p:nvPr>
                <p:custDataLst>
                  <p:tags r:id="rId7"/>
                </p:custDataLst>
              </p:nvPr>
            </p:nvSpPr>
            <p:spPr bwMode="auto">
              <a:xfrm>
                <a:off x="3281952" y="1628800"/>
                <a:ext cx="689642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22" name="组合 21"/>
          <p:cNvGrpSpPr/>
          <p:nvPr>
            <p:custDataLst>
              <p:tags r:id="rId8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12" name="组合 11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61" name="矩形 60"/>
              <p:cNvSpPr/>
              <p:nvPr>
                <p:custDataLst>
                  <p:tags r:id="rId9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62" name="文本框 86"/>
              <p:cNvSpPr txBox="1">
                <a:spLocks noChangeArrowheads="1"/>
              </p:cNvSpPr>
              <p:nvPr>
                <p:custDataLst>
                  <p:tags r:id="rId10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56" name="文本框 81"/>
              <p:cNvSpPr txBox="1">
                <a:spLocks noChangeArrowhead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57" name="矩形 56"/>
              <p:cNvSpPr/>
              <p:nvPr>
                <p:custDataLst>
                  <p:tags r:id="rId12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8" name="直接连接符 57"/>
              <p:cNvCxnSpPr/>
              <p:nvPr>
                <p:custDataLst>
                  <p:tags r:id="rId13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Freeform 71"/>
              <p:cNvSpPr>
                <a:spLocks noEditPoints="1"/>
              </p:cNvSpPr>
              <p:nvPr>
                <p:custDataLst>
                  <p:tags r:id="rId14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3" name="组合 22"/>
          <p:cNvGrpSpPr/>
          <p:nvPr>
            <p:custDataLst>
              <p:tags r:id="rId15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13" name="组合 12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89" name="矩形 88"/>
              <p:cNvSpPr/>
              <p:nvPr>
                <p:custDataLst>
                  <p:tags r:id="rId16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90" name="文本框 131"/>
              <p:cNvSpPr txBox="1">
                <a:spLocks noChangeArrowheads="1"/>
              </p:cNvSpPr>
              <p:nvPr>
                <p:custDataLst>
                  <p:tags r:id="rId17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64" name="文本框 126"/>
              <p:cNvSpPr txBox="1">
                <a:spLocks noChangeArrowheads="1"/>
              </p:cNvSpPr>
              <p:nvPr>
                <p:custDataLst>
                  <p:tags r:id="rId18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65" name="矩形 64"/>
              <p:cNvSpPr/>
              <p:nvPr>
                <p:custDataLst>
                  <p:tags r:id="rId19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6" name="直接连接符 85"/>
              <p:cNvCxnSpPr/>
              <p:nvPr>
                <p:custDataLst>
                  <p:tags r:id="rId20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Freeform 306"/>
              <p:cNvSpPr>
                <a:spLocks noEditPoint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0" name="组合 19"/>
          <p:cNvGrpSpPr/>
          <p:nvPr>
            <p:custDataLst>
              <p:tags r:id="rId22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11" name="组合 10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97" name="矩形 96"/>
              <p:cNvSpPr/>
              <p:nvPr>
                <p:custDataLst>
                  <p:tags r:id="rId23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98" name="文本框 78"/>
              <p:cNvSpPr txBox="1">
                <a:spLocks noChangeArrowheads="1"/>
              </p:cNvSpPr>
              <p:nvPr>
                <p:custDataLst>
                  <p:tags r:id="rId24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92" name="文本框 73"/>
              <p:cNvSpPr txBox="1">
                <a:spLocks noChangeArrowheads="1"/>
              </p:cNvSpPr>
              <p:nvPr>
                <p:custDataLst>
                  <p:tags r:id="rId25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93" name="矩形 92"/>
              <p:cNvSpPr/>
              <p:nvPr>
                <p:custDataLst>
                  <p:tags r:id="rId26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94" name="直接连接符 93"/>
              <p:cNvCxnSpPr/>
              <p:nvPr>
                <p:custDataLst>
                  <p:tags r:id="rId27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Freeform 30"/>
              <p:cNvSpPr>
                <a:spLocks noEditPoints="1"/>
              </p:cNvSpPr>
              <p:nvPr>
                <p:custDataLst>
                  <p:tags r:id="rId28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8" name="矩形 7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29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0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8" name="矩形 7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grpSp>
        <p:nvGrpSpPr>
          <p:cNvPr id="496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497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98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99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0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1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2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3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4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5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506" name="文本框 505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507" name="组合 506"/>
          <p:cNvGrpSpPr/>
          <p:nvPr>
            <p:custDataLst>
              <p:tags r:id="rId3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508" name="组合 507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512" name="Freeform 74"/>
              <p:cNvSpPr>
                <a:spLocks noEditPoint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513" name="文本框 20"/>
              <p:cNvSpPr txBox="1"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514" name="矩形 513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15" name="直接连接符 514"/>
              <p:cNvCxnSpPr/>
              <p:nvPr>
                <p:custDataLst>
                  <p:tags r:id="rId7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9" name="组合 508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510" name="矩形 509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11" name="文本框 18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281952" y="1628800"/>
                <a:ext cx="689642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516" name="组合 515"/>
          <p:cNvGrpSpPr/>
          <p:nvPr>
            <p:custDataLst>
              <p:tags r:id="rId10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517" name="组合 516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523" name="矩形 522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24" name="文本框 86"/>
              <p:cNvSpPr txBox="1"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518" name="组合 517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519" name="文本框 81"/>
              <p:cNvSpPr txBox="1"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520" name="矩形 519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21" name="直接连接符 520"/>
              <p:cNvCxnSpPr/>
              <p:nvPr>
                <p:custDataLst>
                  <p:tags r:id="rId15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2" name="Freeform 71"/>
              <p:cNvSpPr>
                <a:spLocks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25" name="组合 524"/>
          <p:cNvGrpSpPr/>
          <p:nvPr>
            <p:custDataLst>
              <p:tags r:id="rId17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526" name="组合 525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532" name="矩形 531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33" name="文本框 131"/>
              <p:cNvSpPr txBox="1"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527" name="组合 526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528" name="文本框 126"/>
              <p:cNvSpPr txBox="1"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529" name="矩形 528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30" name="直接连接符 529"/>
              <p:cNvCxnSpPr/>
              <p:nvPr>
                <p:custDataLst>
                  <p:tags r:id="rId22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1" name="Freeform 306"/>
              <p:cNvSpPr>
                <a:spLocks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34" name="组合 533"/>
          <p:cNvGrpSpPr/>
          <p:nvPr>
            <p:custDataLst>
              <p:tags r:id="rId24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535" name="组合 534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541" name="矩形 540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42" name="文本框 78"/>
              <p:cNvSpPr txBox="1"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536" name="组合 535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537" name="文本框 73"/>
              <p:cNvSpPr txBox="1">
                <a:spLocks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538" name="矩形 537"/>
              <p:cNvSpPr/>
              <p:nvPr>
                <p:custDataLst>
                  <p:tags r:id="rId28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39" name="直接连接符 538"/>
              <p:cNvCxnSpPr/>
              <p:nvPr>
                <p:custDataLst>
                  <p:tags r:id="rId29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0" name="Freeform 30"/>
              <p:cNvSpPr>
                <a:spLocks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 dirty="0">
                  <a:solidFill>
                    <a:prstClr val="black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-528320" y="1916791"/>
            <a:ext cx="13392150" cy="2323739"/>
            <a:chOff x="1127285" y="1908976"/>
            <a:chExt cx="10008870" cy="2096604"/>
          </a:xfrm>
        </p:grpSpPr>
        <p:sp>
          <p:nvSpPr>
            <p:cNvPr id="8" name="矩形 7"/>
            <p:cNvSpPr/>
            <p:nvPr/>
          </p:nvSpPr>
          <p:spPr>
            <a:xfrm>
              <a:off x="1521665" y="1960245"/>
              <a:ext cx="9112018" cy="2045335"/>
            </a:xfrm>
            <a:prstGeom prst="rect">
              <a:avLst/>
            </a:prstGeom>
            <a:solidFill>
              <a:srgbClr val="0174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127285" y="1908976"/>
              <a:ext cx="10008870" cy="183166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chemeClr val="bg1"/>
                  </a:solidFill>
                  <a:latin typeface="Arial" panose="020B0604020202020204" pitchFamily="34" charset="0"/>
                  <a:ea typeface="等线" panose="02010600030101010101" charset="-122"/>
                  <a:cs typeface="Arial" panose="020B0604020202020204" pitchFamily="34" charset="0"/>
                </a:rPr>
                <a:t>Dynamic scheduling in flexible and hybrid disassembly systems </a:t>
              </a:r>
              <a:endParaRPr lang="en-US" altLang="zh-CN" sz="2800" b="1" dirty="0">
                <a:solidFill>
                  <a:schemeClr val="bg1"/>
                </a:solidFill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chemeClr val="bg1"/>
                  </a:solidFill>
                  <a:latin typeface="Arial" panose="020B0604020202020204" pitchFamily="34" charset="0"/>
                  <a:ea typeface="等线" panose="02010600030101010101" charset="-122"/>
                  <a:cs typeface="Arial" panose="020B0604020202020204" pitchFamily="34" charset="0"/>
                </a:rPr>
                <a:t>with manual and automated workstations using </a:t>
              </a:r>
              <a:endParaRPr lang="en-US" altLang="zh-CN" sz="2800" b="1" dirty="0">
                <a:solidFill>
                  <a:schemeClr val="bg1"/>
                </a:solidFill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chemeClr val="bg1"/>
                  </a:solidFill>
                  <a:latin typeface="Arial" panose="020B0604020202020204" pitchFamily="34" charset="0"/>
                  <a:ea typeface="等线" panose="02010600030101010101" charset="-122"/>
                  <a:cs typeface="Arial" panose="020B0604020202020204" pitchFamily="34" charset="0"/>
                </a:rPr>
                <a:t>reward-shaping enhanced reinforcement learning</a:t>
              </a:r>
              <a:endParaRPr lang="en-US" altLang="zh-CN" sz="2800" b="1" dirty="0">
                <a:solidFill>
                  <a:schemeClr val="bg1"/>
                </a:solidFill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87776" y="4549747"/>
            <a:ext cx="11036224" cy="872490"/>
            <a:chOff x="623" y="7327"/>
            <a:chExt cx="9488" cy="1374"/>
          </a:xfrm>
        </p:grpSpPr>
        <p:sp>
          <p:nvSpPr>
            <p:cNvPr id="5" name="文本框 4"/>
            <p:cNvSpPr txBox="1"/>
            <p:nvPr/>
          </p:nvSpPr>
          <p:spPr>
            <a:xfrm>
              <a:off x="623" y="7327"/>
              <a:ext cx="9488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latin typeface="Arial" panose="020B0604020202020204" pitchFamily="34" charset="0"/>
                  <a:cs typeface="Arial" panose="020B0604020202020204" pitchFamily="34" charset="0"/>
                </a:rPr>
                <a:t>Published in:</a:t>
              </a:r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 Engineering Applications of Artificial Intelligence</a:t>
              </a:r>
              <a:endParaRPr lang="en-US" altLang="zh-C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623" y="8121"/>
              <a:ext cx="703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latin typeface="Arial" panose="020B0604020202020204" pitchFamily="34" charset="0"/>
                  <a:cs typeface="Arial" panose="020B0604020202020204" pitchFamily="34" charset="0"/>
                </a:rPr>
                <a:t>Published Time:</a:t>
              </a:r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 2025</a:t>
              </a:r>
              <a:endParaRPr lang="en-US" altLang="zh-C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文本框 1"/>
          <p:cNvSpPr txBox="1"/>
          <p:nvPr/>
        </p:nvSpPr>
        <p:spPr bwMode="auto">
          <a:xfrm>
            <a:off x="351876" y="165152"/>
            <a:ext cx="2054225" cy="64516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3600" b="1" noProof="1">
                <a:solidFill>
                  <a:srgbClr val="044875"/>
                </a:solidFill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Paper 1</a:t>
            </a:r>
            <a:endParaRPr lang="en-US" altLang="zh-CN" sz="3600" b="1" noProof="1">
              <a:solidFill>
                <a:srgbClr val="044875"/>
              </a:solidFill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sp>
        <p:nvSpPr>
          <p:cNvPr id="19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-24044" y="3903313"/>
            <a:ext cx="8306185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Jinlong Wang, Qihuiyang Liang, Min Li, Zelin Qu, Yuanyuan Zhang</a:t>
            </a:r>
            <a:endParaRPr lang="en-US" altLang="zh-C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10" name="矩形 9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3810" y="1"/>
            <a:ext cx="1218819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20000" y="3170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Problem Description 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7625" y="720090"/>
            <a:ext cx="11957050" cy="55479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newly emerged 4D printing technology enables the fabrication of stimuli-responsive reconfigurable structures, outlining new ways to achieve non-destructive and simultaneous self-disassembly of components with different geometry.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However, </a:t>
            </a:r>
            <a:r>
              <a:rPr lang="en-US" altLang="zh-CN" sz="2400" b="1" dirty="0">
                <a:solidFill>
                  <a:srgbClr val="0174A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large uncertainties and increased process dynamics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have also emerged directly pertaining to the </a:t>
            </a:r>
            <a:r>
              <a:rPr lang="en-US" altLang="zh-CN" sz="2400" b="1" dirty="0">
                <a:solidFill>
                  <a:srgbClr val="0174A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real-time scheduling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disassembly lines with self-disassembly workstations, which the existing scheduling methods are not equipped to handle.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13" name="矩形 12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5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4" name="矩形 3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6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grpSp>
        <p:nvGrpSpPr>
          <p:cNvPr id="55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59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3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6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7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8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9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0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1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2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73" name="文本框 72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74" name="组合 73"/>
          <p:cNvGrpSpPr/>
          <p:nvPr>
            <p:custDataLst>
              <p:tags r:id="rId3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75" name="组合 74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79" name="Freeform 74"/>
              <p:cNvSpPr>
                <a:spLocks noEditPoint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文本框 20"/>
              <p:cNvSpPr txBox="1"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81" name="矩形 80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2" name="直接连接符 81"/>
              <p:cNvCxnSpPr/>
              <p:nvPr>
                <p:custDataLst>
                  <p:tags r:id="rId7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77" name="矩形 76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78" name="文本框 18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281952" y="1628800"/>
                <a:ext cx="689642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83" name="组合 82"/>
          <p:cNvGrpSpPr/>
          <p:nvPr>
            <p:custDataLst>
              <p:tags r:id="rId10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84" name="组合 83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100" name="矩形 99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01" name="文本框 86"/>
              <p:cNvSpPr txBox="1"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85" name="组合 84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87" name="文本框 81"/>
              <p:cNvSpPr txBox="1"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91" name="矩形 90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95" name="直接连接符 94"/>
              <p:cNvCxnSpPr/>
              <p:nvPr>
                <p:custDataLst>
                  <p:tags r:id="rId15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Freeform 71"/>
              <p:cNvSpPr>
                <a:spLocks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02" name="组合 101"/>
          <p:cNvGrpSpPr/>
          <p:nvPr>
            <p:custDataLst>
              <p:tags r:id="rId17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103" name="组合 102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109" name="矩形 108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10" name="文本框 131"/>
              <p:cNvSpPr txBox="1"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04" name="组合 103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105" name="文本框 126"/>
              <p:cNvSpPr txBox="1"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106" name="矩形 105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07" name="直接连接符 106"/>
              <p:cNvCxnSpPr/>
              <p:nvPr>
                <p:custDataLst>
                  <p:tags r:id="rId22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Freeform 306"/>
              <p:cNvSpPr>
                <a:spLocks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1" name="组合 110"/>
          <p:cNvGrpSpPr/>
          <p:nvPr>
            <p:custDataLst>
              <p:tags r:id="rId24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112" name="组合 111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118" name="矩形 117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19" name="文本框 78"/>
              <p:cNvSpPr txBox="1"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13" name="组合 112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114" name="文本框 73"/>
              <p:cNvSpPr txBox="1">
                <a:spLocks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115" name="矩形 114"/>
              <p:cNvSpPr/>
              <p:nvPr>
                <p:custDataLst>
                  <p:tags r:id="rId28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16" name="直接连接符 115"/>
              <p:cNvCxnSpPr/>
              <p:nvPr>
                <p:custDataLst>
                  <p:tags r:id="rId29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Freeform 30"/>
              <p:cNvSpPr>
                <a:spLocks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 dirty="0">
                  <a:solidFill>
                    <a:prstClr val="black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9" name="矩形 8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195" y="813435"/>
            <a:ext cx="12000230" cy="574611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342900" indent="-342900" algn="just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This study proposes a deep reinforcement learning-based dynamic scheduling approach for EOL product disassembly with stimuli-activated self-disassembly.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342900" indent="-342900" algn="just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 constrained multi-agent deep reinforcement learning (C-QMIX) approach is developed to maximize the cumulative profit over a scheduling horizon,  incorporating the </a:t>
            </a:r>
            <a:r>
              <a:rPr lang="en-US" altLang="zh-CN" sz="2400" b="1" dirty="0">
                <a:solidFill>
                  <a:srgbClr val="0174A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dynamic batch mixing schemes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in self-disassembly processes, uncertainties in returned product </a:t>
            </a:r>
            <a:r>
              <a:rPr lang="en-US" altLang="zh-CN" sz="2400" b="1" dirty="0">
                <a:solidFill>
                  <a:srgbClr val="0174A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quality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and </a:t>
            </a:r>
            <a:r>
              <a:rPr lang="en-US" altLang="zh-CN" sz="2400" b="1" dirty="0">
                <a:solidFill>
                  <a:srgbClr val="0174A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residual values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, </a:t>
            </a:r>
            <a:r>
              <a:rPr lang="en-US" altLang="zh-CN" sz="2400" b="1" dirty="0">
                <a:solidFill>
                  <a:srgbClr val="0174A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failures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and sequence changes in disassembly operations, and line-side </a:t>
            </a:r>
            <a:r>
              <a:rPr lang="en-US" altLang="zh-CN" sz="2400" b="1" dirty="0">
                <a:solidFill>
                  <a:srgbClr val="0174A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buffer capacity constraints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indent="457200" algn="just" fontAlgn="auto">
              <a:lnSpc>
                <a:spcPct val="150000"/>
              </a:lnSpc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indent="457200" fontAlgn="auto">
              <a:lnSpc>
                <a:spcPct val="150000"/>
              </a:lnSpc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" name="矩形 4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20015" y="476885"/>
            <a:ext cx="6096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200000"/>
              </a:lnSpc>
              <a:buFont typeface="Wingdings" panose="05000000000000000000" charset="0"/>
              <a:buChar char="Ø"/>
            </a:pPr>
            <a:r>
              <a:rPr lang="en-US" altLang="zh-CN" sz="2400">
                <a:sym typeface="+mn-ea"/>
              </a:rPr>
              <a:t> Constrained markov decision process</a:t>
            </a:r>
            <a:endParaRPr lang="en-US" altLang="zh-CN" sz="2400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50560" y="1024255"/>
            <a:ext cx="5851525" cy="7683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7710" y="1703705"/>
            <a:ext cx="5763260" cy="484949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792605"/>
            <a:ext cx="5267325" cy="381254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" name="矩形 4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20015" y="476885"/>
            <a:ext cx="6096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200000"/>
              </a:lnSpc>
              <a:buFont typeface="Wingdings" panose="05000000000000000000" charset="0"/>
              <a:buChar char="Ø"/>
            </a:pPr>
            <a:r>
              <a:rPr lang="en-US" altLang="zh-CN" sz="2400">
                <a:sym typeface="+mn-ea"/>
              </a:rPr>
              <a:t> Constrained markov decision process</a:t>
            </a:r>
            <a:endParaRPr lang="en-US" altLang="zh-CN" sz="2400"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 t="836" r="760"/>
          <a:stretch>
            <a:fillRect/>
          </a:stretch>
        </p:blipFill>
        <p:spPr>
          <a:xfrm>
            <a:off x="21590" y="1306830"/>
            <a:ext cx="7014210" cy="40767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rcRect l="2328" t="4361" r="1568" b="43034"/>
          <a:stretch>
            <a:fillRect/>
          </a:stretch>
        </p:blipFill>
        <p:spPr>
          <a:xfrm>
            <a:off x="0" y="5314315"/>
            <a:ext cx="6985000" cy="9652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rcRect l="2484" t="66229" r="65119" b="10169"/>
          <a:stretch>
            <a:fillRect/>
          </a:stretch>
        </p:blipFill>
        <p:spPr>
          <a:xfrm>
            <a:off x="7392035" y="4509135"/>
            <a:ext cx="3023870" cy="55626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rcRect l="93505" t="69274" r="1413" b="6909"/>
          <a:stretch>
            <a:fillRect/>
          </a:stretch>
        </p:blipFill>
        <p:spPr>
          <a:xfrm>
            <a:off x="10631805" y="4580890"/>
            <a:ext cx="474345" cy="56134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" name="矩形 4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20015" y="476885"/>
            <a:ext cx="6096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200000"/>
              </a:lnSpc>
              <a:buFont typeface="Wingdings" panose="05000000000000000000" charset="0"/>
              <a:buChar char="Ø"/>
            </a:pPr>
            <a:r>
              <a:rPr lang="en-US" altLang="zh-CN" sz="2400">
                <a:sym typeface="+mn-ea"/>
              </a:rPr>
              <a:t> Markov state transition </a:t>
            </a:r>
            <a:endParaRPr lang="en-US" altLang="zh-CN" sz="2400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1770" y="1196975"/>
            <a:ext cx="5727065" cy="536384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4245" y="1557020"/>
            <a:ext cx="5952490" cy="450088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" name="矩形 4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20015" y="476885"/>
            <a:ext cx="6096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200000"/>
              </a:lnSpc>
              <a:buFont typeface="Wingdings" panose="05000000000000000000" charset="0"/>
              <a:buChar char="Ø"/>
            </a:pPr>
            <a:r>
              <a:rPr lang="en-US" altLang="zh-CN" sz="2400">
                <a:sym typeface="+mn-ea"/>
              </a:rPr>
              <a:t> Markov state transition </a:t>
            </a:r>
            <a:endParaRPr lang="en-US" altLang="zh-CN" sz="2400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260" y="1189355"/>
            <a:ext cx="5727065" cy="536384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6830" y="800735"/>
            <a:ext cx="5213350" cy="27432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8095" y="3501390"/>
            <a:ext cx="5252085" cy="300609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" name="矩形 4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20015" y="476885"/>
            <a:ext cx="6096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200000"/>
              </a:lnSpc>
              <a:buFont typeface="Wingdings" panose="05000000000000000000" charset="0"/>
              <a:buChar char="Ø"/>
            </a:pPr>
            <a:r>
              <a:rPr lang="en-US" altLang="zh-CN" sz="2400">
                <a:sym typeface="+mn-ea"/>
              </a:rPr>
              <a:t>  Reward </a:t>
            </a:r>
            <a:endParaRPr lang="en-US" altLang="zh-CN" sz="2400"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6005" y="1412875"/>
            <a:ext cx="8717915" cy="469455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" name="矩形 4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20015" y="476885"/>
            <a:ext cx="6096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200000"/>
              </a:lnSpc>
              <a:buFont typeface="Wingdings" panose="05000000000000000000" charset="0"/>
              <a:buChar char="Ø"/>
            </a:pPr>
            <a:r>
              <a:rPr lang="en-US" altLang="zh-CN" sz="2400">
                <a:sym typeface="+mn-ea"/>
              </a:rPr>
              <a:t>  Constraints and safe action set  </a:t>
            </a:r>
            <a:endParaRPr lang="en-US" altLang="zh-CN" sz="2400"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1770" y="1268730"/>
            <a:ext cx="7439660" cy="29654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60" y="4383405"/>
            <a:ext cx="7156450" cy="184213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" name="矩形 4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20015" y="476885"/>
            <a:ext cx="609600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200000"/>
              </a:lnSpc>
              <a:buFont typeface="Wingdings" panose="05000000000000000000" charset="0"/>
              <a:buChar char="Ø"/>
            </a:pPr>
            <a:r>
              <a:rPr lang="en-US" altLang="zh-CN" sz="2400">
                <a:sym typeface="+mn-ea"/>
              </a:rPr>
              <a:t>  Constrained multi-agent deep reinforcement learning</a:t>
            </a:r>
            <a:endParaRPr lang="en-US" altLang="zh-CN" sz="2400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r="-640" b="37175"/>
          <a:stretch>
            <a:fillRect/>
          </a:stretch>
        </p:blipFill>
        <p:spPr>
          <a:xfrm>
            <a:off x="120015" y="1306830"/>
            <a:ext cx="6028055" cy="419036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t="63107" r="-8041"/>
          <a:stretch>
            <a:fillRect/>
          </a:stretch>
        </p:blipFill>
        <p:spPr>
          <a:xfrm>
            <a:off x="6311900" y="2853055"/>
            <a:ext cx="5838190" cy="221996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35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37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38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39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0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1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2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3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4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31" name="文本框 30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19" name="组合 18"/>
          <p:cNvGrpSpPr/>
          <p:nvPr>
            <p:custDataLst>
              <p:tags r:id="rId1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14" name="组合 13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49" name="Freeform 74"/>
              <p:cNvSpPr>
                <a:spLocks noEditPoints="1"/>
              </p:cNvSpPr>
              <p:nvPr>
                <p:custDataLst>
                  <p:tags r:id="rId2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文本框 20"/>
              <p:cNvSpPr txBox="1">
                <a:spLocks noChangeArrowheads="1"/>
              </p:cNvSpPr>
              <p:nvPr>
                <p:custDataLst>
                  <p:tags r:id="rId3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51" name="矩形 50"/>
              <p:cNvSpPr/>
              <p:nvPr>
                <p:custDataLst>
                  <p:tags r:id="rId4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2" name="直接连接符 51"/>
              <p:cNvCxnSpPr/>
              <p:nvPr>
                <p:custDataLst>
                  <p:tags r:id="rId5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组合 9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53" name="矩形 52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4" name="文本框 18"/>
              <p:cNvSpPr txBox="1">
                <a:spLocks noChangeArrowheads="1"/>
              </p:cNvSpPr>
              <p:nvPr>
                <p:custDataLst>
                  <p:tags r:id="rId7"/>
                </p:custDataLst>
              </p:nvPr>
            </p:nvSpPr>
            <p:spPr bwMode="auto">
              <a:xfrm>
                <a:off x="3281952" y="1628800"/>
                <a:ext cx="689642" cy="5067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01</a:t>
                </a:r>
                <a:endParaRPr lang="en-US" altLang="zh-CN" sz="2700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</p:grpSp>
      </p:grpSp>
      <p:grpSp>
        <p:nvGrpSpPr>
          <p:cNvPr id="22" name="组合 21"/>
          <p:cNvGrpSpPr/>
          <p:nvPr>
            <p:custDataLst>
              <p:tags r:id="rId8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12" name="组合 11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61" name="矩形 60"/>
              <p:cNvSpPr/>
              <p:nvPr>
                <p:custDataLst>
                  <p:tags r:id="rId9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62" name="文本框 86"/>
              <p:cNvSpPr txBox="1">
                <a:spLocks noChangeArrowheads="1"/>
              </p:cNvSpPr>
              <p:nvPr>
                <p:custDataLst>
                  <p:tags r:id="rId10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56" name="文本框 81"/>
              <p:cNvSpPr txBox="1">
                <a:spLocks noChangeArrowhead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57" name="矩形 56"/>
              <p:cNvSpPr/>
              <p:nvPr>
                <p:custDataLst>
                  <p:tags r:id="rId12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8" name="直接连接符 57"/>
              <p:cNvCxnSpPr/>
              <p:nvPr>
                <p:custDataLst>
                  <p:tags r:id="rId13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Freeform 71"/>
              <p:cNvSpPr>
                <a:spLocks noEditPoints="1"/>
              </p:cNvSpPr>
              <p:nvPr>
                <p:custDataLst>
                  <p:tags r:id="rId14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3" name="组合 22"/>
          <p:cNvGrpSpPr/>
          <p:nvPr>
            <p:custDataLst>
              <p:tags r:id="rId15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13" name="组合 12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89" name="矩形 88"/>
              <p:cNvSpPr/>
              <p:nvPr>
                <p:custDataLst>
                  <p:tags r:id="rId16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90" name="文本框 131"/>
              <p:cNvSpPr txBox="1">
                <a:spLocks noChangeArrowheads="1"/>
              </p:cNvSpPr>
              <p:nvPr>
                <p:custDataLst>
                  <p:tags r:id="rId17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64" name="文本框 126"/>
              <p:cNvSpPr txBox="1">
                <a:spLocks noChangeArrowheads="1"/>
              </p:cNvSpPr>
              <p:nvPr>
                <p:custDataLst>
                  <p:tags r:id="rId18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65" name="矩形 64"/>
              <p:cNvSpPr/>
              <p:nvPr>
                <p:custDataLst>
                  <p:tags r:id="rId19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6" name="直接连接符 85"/>
              <p:cNvCxnSpPr/>
              <p:nvPr>
                <p:custDataLst>
                  <p:tags r:id="rId20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Freeform 306"/>
              <p:cNvSpPr>
                <a:spLocks noEditPoint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0" name="组合 19"/>
          <p:cNvGrpSpPr/>
          <p:nvPr>
            <p:custDataLst>
              <p:tags r:id="rId22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11" name="组合 10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97" name="矩形 96"/>
              <p:cNvSpPr/>
              <p:nvPr>
                <p:custDataLst>
                  <p:tags r:id="rId23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98" name="文本框 78"/>
              <p:cNvSpPr txBox="1">
                <a:spLocks noChangeArrowheads="1"/>
              </p:cNvSpPr>
              <p:nvPr>
                <p:custDataLst>
                  <p:tags r:id="rId24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92" name="文本框 73"/>
              <p:cNvSpPr txBox="1">
                <a:spLocks noChangeArrowheads="1"/>
              </p:cNvSpPr>
              <p:nvPr>
                <p:custDataLst>
                  <p:tags r:id="rId25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93" name="矩形 92"/>
              <p:cNvSpPr/>
              <p:nvPr>
                <p:custDataLst>
                  <p:tags r:id="rId26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94" name="直接连接符 93"/>
              <p:cNvCxnSpPr/>
              <p:nvPr>
                <p:custDataLst>
                  <p:tags r:id="rId27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Freeform 30"/>
              <p:cNvSpPr>
                <a:spLocks noEditPoints="1"/>
              </p:cNvSpPr>
              <p:nvPr>
                <p:custDataLst>
                  <p:tags r:id="rId28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8" name="矩形 7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29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0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7" name="矩形 6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9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grpSp>
        <p:nvGrpSpPr>
          <p:cNvPr id="55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56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9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0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3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6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7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8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9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0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71" name="文本框 70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72" name="组合 71"/>
          <p:cNvGrpSpPr/>
          <p:nvPr>
            <p:custDataLst>
              <p:tags r:id="rId3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73" name="组合 72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77" name="Freeform 74"/>
              <p:cNvSpPr>
                <a:spLocks noEditPoint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文本框 20"/>
              <p:cNvSpPr txBox="1"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79" name="矩形 78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0" name="直接连接符 79"/>
              <p:cNvCxnSpPr/>
              <p:nvPr>
                <p:custDataLst>
                  <p:tags r:id="rId7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组合 73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75" name="矩形 74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76" name="文本框 18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281952" y="1628800"/>
                <a:ext cx="689642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81" name="组合 80"/>
          <p:cNvGrpSpPr/>
          <p:nvPr>
            <p:custDataLst>
              <p:tags r:id="rId10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82" name="组合 81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91" name="矩形 90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95" name="文本框 86"/>
              <p:cNvSpPr txBox="1"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83" name="组合 82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84" name="文本框 81"/>
              <p:cNvSpPr txBox="1"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85" name="矩形 84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7" name="直接连接符 86"/>
              <p:cNvCxnSpPr/>
              <p:nvPr>
                <p:custDataLst>
                  <p:tags r:id="rId15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Freeform 71"/>
              <p:cNvSpPr>
                <a:spLocks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srgbClr val="044875"/>
                  </a:solidFill>
                </a:endParaRPr>
              </a:p>
            </p:txBody>
          </p:sp>
        </p:grpSp>
      </p:grpSp>
      <p:grpSp>
        <p:nvGrpSpPr>
          <p:cNvPr id="99" name="组合 98"/>
          <p:cNvGrpSpPr/>
          <p:nvPr>
            <p:custDataLst>
              <p:tags r:id="rId17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100" name="组合 99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106" name="矩形 105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07" name="文本框 131"/>
              <p:cNvSpPr txBox="1"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01" name="组合 100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102" name="文本框 126"/>
              <p:cNvSpPr txBox="1"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103" name="矩形 102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04" name="直接连接符 103"/>
              <p:cNvCxnSpPr/>
              <p:nvPr>
                <p:custDataLst>
                  <p:tags r:id="rId22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5" name="Freeform 306"/>
              <p:cNvSpPr>
                <a:spLocks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08" name="组合 107"/>
          <p:cNvGrpSpPr/>
          <p:nvPr>
            <p:custDataLst>
              <p:tags r:id="rId24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109" name="组合 108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115" name="矩形 114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16" name="文本框 78"/>
              <p:cNvSpPr txBox="1"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10" name="组合 109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111" name="文本框 73"/>
              <p:cNvSpPr txBox="1">
                <a:spLocks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112" name="矩形 111"/>
              <p:cNvSpPr/>
              <p:nvPr>
                <p:custDataLst>
                  <p:tags r:id="rId28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13" name="直接连接符 112"/>
              <p:cNvCxnSpPr/>
              <p:nvPr>
                <p:custDataLst>
                  <p:tags r:id="rId29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4" name="Freeform 30"/>
              <p:cNvSpPr>
                <a:spLocks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 dirty="0">
                  <a:solidFill>
                    <a:prstClr val="black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66243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Construction of numerical experiments 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70" y="1412875"/>
            <a:ext cx="10582910" cy="488442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66243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Simulation results  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700530"/>
            <a:ext cx="5571490" cy="409765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1855" y="1700530"/>
            <a:ext cx="5828030" cy="408686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1034605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Disassembly scheduling under different returned product quantities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2040" y="1268730"/>
            <a:ext cx="6811645" cy="517588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1034605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Sensitivity analyses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3795" y="1294130"/>
            <a:ext cx="7462520" cy="513207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组合 108"/>
          <p:cNvGrpSpPr/>
          <p:nvPr/>
        </p:nvGrpSpPr>
        <p:grpSpPr>
          <a:xfrm>
            <a:off x="1524000" y="6569404"/>
            <a:ext cx="9144000" cy="288596"/>
            <a:chOff x="0" y="6569404"/>
            <a:chExt cx="9144000" cy="288596"/>
          </a:xfrm>
        </p:grpSpPr>
        <p:sp>
          <p:nvSpPr>
            <p:cNvPr id="110" name="矩形 109"/>
            <p:cNvSpPr/>
            <p:nvPr/>
          </p:nvSpPr>
          <p:spPr>
            <a:xfrm>
              <a:off x="8856000" y="6570000"/>
              <a:ext cx="288000" cy="288000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2</a:t>
              </a:r>
              <a:endParaRPr lang="zh-CN" alt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1" name="矩形 110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 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63" name="矩形 62"/>
          <p:cNvSpPr/>
          <p:nvPr/>
        </p:nvSpPr>
        <p:spPr>
          <a:xfrm>
            <a:off x="10380000" y="6575502"/>
            <a:ext cx="288000" cy="276999"/>
          </a:xfrm>
          <a:prstGeom prst="rect">
            <a:avLst/>
          </a:prstGeom>
          <a:solidFill>
            <a:srgbClr val="0174AB"/>
          </a:solidFill>
        </p:spPr>
        <p:txBody>
          <a:bodyPr wrap="square" anchor="ctr">
            <a:spAutoFit/>
          </a:bodyPr>
          <a:lstStyle/>
          <a:p>
            <a:pPr algn="ctr"/>
            <a:endParaRPr lang="zh-CN" altLang="en-US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10356361" y="6575500"/>
            <a:ext cx="33528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18</a:t>
            </a:r>
            <a:endParaRPr lang="zh-CN" altLang="en-US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9" name="矩形 8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grpSp>
        <p:nvGrpSpPr>
          <p:cNvPr id="67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68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9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0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1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2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3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4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5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6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77" name="文本框 76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78" name="组合 77"/>
          <p:cNvGrpSpPr/>
          <p:nvPr>
            <p:custDataLst>
              <p:tags r:id="rId3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79" name="组合 78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83" name="Freeform 74"/>
              <p:cNvSpPr>
                <a:spLocks noEditPoint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文本框 20"/>
              <p:cNvSpPr txBox="1"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85" name="矩形 84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7" name="直接连接符 86"/>
              <p:cNvCxnSpPr/>
              <p:nvPr>
                <p:custDataLst>
                  <p:tags r:id="rId7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81" name="矩形 80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82" name="文本框 18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281952" y="1628800"/>
                <a:ext cx="689642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88" name="组合 87"/>
          <p:cNvGrpSpPr/>
          <p:nvPr>
            <p:custDataLst>
              <p:tags r:id="rId10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91" name="组合 90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103" name="矩形 102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04" name="文本框 86"/>
              <p:cNvSpPr txBox="1"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99" name="文本框 81"/>
              <p:cNvSpPr txBox="1"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100" name="矩形 99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01" name="直接连接符 100"/>
              <p:cNvCxnSpPr/>
              <p:nvPr>
                <p:custDataLst>
                  <p:tags r:id="rId15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Freeform 71"/>
              <p:cNvSpPr>
                <a:spLocks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05" name="组合 104"/>
          <p:cNvGrpSpPr/>
          <p:nvPr>
            <p:custDataLst>
              <p:tags r:id="rId17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106" name="组合 105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115" name="矩形 114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16" name="文本框 131"/>
              <p:cNvSpPr txBox="1"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07" name="组合 106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108" name="文本框 126"/>
              <p:cNvSpPr txBox="1"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112" name="矩形 111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13" name="直接连接符 112"/>
              <p:cNvCxnSpPr/>
              <p:nvPr>
                <p:custDataLst>
                  <p:tags r:id="rId22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4" name="Freeform 306"/>
              <p:cNvSpPr>
                <a:spLocks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7" name="组合 116"/>
          <p:cNvGrpSpPr/>
          <p:nvPr>
            <p:custDataLst>
              <p:tags r:id="rId24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118" name="组合 117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124" name="矩形 123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25" name="文本框 78"/>
              <p:cNvSpPr txBox="1"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19" name="组合 118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120" name="文本框 73"/>
              <p:cNvSpPr txBox="1">
                <a:spLocks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121" name="矩形 120"/>
              <p:cNvSpPr/>
              <p:nvPr>
                <p:custDataLst>
                  <p:tags r:id="rId28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22" name="直接连接符 121"/>
              <p:cNvCxnSpPr/>
              <p:nvPr>
                <p:custDataLst>
                  <p:tags r:id="rId29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Freeform 30"/>
              <p:cNvSpPr>
                <a:spLocks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 dirty="0">
                  <a:solidFill>
                    <a:prstClr val="black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92001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-8687" y="72603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Conclusion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21" name="矩形 2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9860" y="1052830"/>
            <a:ext cx="1165606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algn="just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disassembly problem is formulated as a constrained Markov decision process considering different forms of </a:t>
            </a:r>
            <a:r>
              <a:rPr lang="en-US" altLang="zh-CN" sz="2400" b="1">
                <a:solidFill>
                  <a:srgbClr val="0174A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uncertainties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 deep reinforcement learning algorithm C-QMIX is proposed for maximizing the disassembly profit over the scheduling horizon.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 In addition, it is also worth modifying the proposed method to address the scheduling and real-time control in multi-product partial disassembly or incorporate additional factors related to the scheduling over consecutive stages.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179" y="1943267"/>
            <a:ext cx="12282806" cy="2201545"/>
            <a:chOff x="1533485" y="1960061"/>
            <a:chExt cx="9179883" cy="2201545"/>
          </a:xfrm>
        </p:grpSpPr>
        <p:sp>
          <p:nvSpPr>
            <p:cNvPr id="8" name="矩形 7"/>
            <p:cNvSpPr/>
            <p:nvPr/>
          </p:nvSpPr>
          <p:spPr>
            <a:xfrm>
              <a:off x="1533485" y="1960061"/>
              <a:ext cx="9123407" cy="2201545"/>
            </a:xfrm>
            <a:prstGeom prst="rect">
              <a:avLst/>
            </a:prstGeom>
            <a:solidFill>
              <a:srgbClr val="0174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589011" y="2063566"/>
              <a:ext cx="9124357" cy="1383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chemeClr val="bg1"/>
                  </a:solidFill>
                  <a:latin typeface="Arial" panose="020B0604020202020204" pitchFamily="34" charset="0"/>
                  <a:ea typeface="等线" panose="02010600030101010101" charset="-122"/>
                  <a:cs typeface="Arial" panose="020B0604020202020204" pitchFamily="34" charset="0"/>
                </a:rPr>
                <a:t>Multi-objective reinforcement learning for dynamic balancing of </a:t>
              </a:r>
              <a:endParaRPr lang="en-US" altLang="zh-CN" sz="2800" b="1" dirty="0">
                <a:solidFill>
                  <a:schemeClr val="bg1"/>
                </a:solidFill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chemeClr val="bg1"/>
                  </a:solidFill>
                  <a:latin typeface="Arial" panose="020B0604020202020204" pitchFamily="34" charset="0"/>
                  <a:ea typeface="等线" panose="02010600030101010101" charset="-122"/>
                  <a:cs typeface="Arial" panose="020B0604020202020204" pitchFamily="34" charset="0"/>
                </a:rPr>
                <a:t>two-sided human–robot collaborative disassembly lines</a:t>
              </a:r>
              <a:endParaRPr lang="en-US" altLang="zh-CN" sz="2800" b="1" dirty="0">
                <a:solidFill>
                  <a:schemeClr val="bg1"/>
                </a:solidFill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</a:endParaRPr>
            </a:p>
          </p:txBody>
        </p:sp>
      </p:grpSp>
      <p:sp>
        <p:nvSpPr>
          <p:cNvPr id="2" name="文本框 1"/>
          <p:cNvSpPr txBox="1"/>
          <p:nvPr/>
        </p:nvSpPr>
        <p:spPr bwMode="auto">
          <a:xfrm>
            <a:off x="351876" y="165152"/>
            <a:ext cx="2054225" cy="64516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3600" b="1" noProof="1">
                <a:solidFill>
                  <a:srgbClr val="044875"/>
                </a:solidFill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Paper 3</a:t>
            </a:r>
            <a:endParaRPr lang="en-US" altLang="zh-CN" sz="3600" b="1" noProof="1">
              <a:solidFill>
                <a:srgbClr val="044875"/>
              </a:solidFill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17" name="矩形 16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9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20" y="3789328"/>
            <a:ext cx="11453849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Jinlong Wang, Min Li, Fanyun Meng, Haoran Zhao, Xin Sun </a:t>
            </a:r>
            <a:endParaRPr lang="en-US" altLang="zh-CN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51876" y="4596014"/>
            <a:ext cx="977612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Publish </a:t>
            </a:r>
            <a:r>
              <a:rPr lang="en-US" altLang="zh-CN" b="1" dirty="0" err="1">
                <a:latin typeface="Arial" panose="020B0604020202020204" pitchFamily="34" charset="0"/>
                <a:cs typeface="Arial" panose="020B0604020202020204" pitchFamily="34" charset="0"/>
              </a:rPr>
              <a:t>Journal: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Computers &amp; Industrial Engineering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51876" y="5100204"/>
            <a:ext cx="58318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Published Time</a:t>
            </a:r>
            <a:r>
              <a:rPr lang="en-US" altLang="zh-CN" b="1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zh-CN">
                <a:latin typeface="Arial" panose="020B0604020202020204" pitchFamily="34" charset="0"/>
                <a:cs typeface="Arial" panose="020B0604020202020204" pitchFamily="34" charset="0"/>
              </a:rPr>
              <a:t> 2026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35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37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38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39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0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1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2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3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4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31" name="文本框 30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19" name="组合 18"/>
          <p:cNvGrpSpPr/>
          <p:nvPr>
            <p:custDataLst>
              <p:tags r:id="rId1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14" name="组合 13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49" name="Freeform 74"/>
              <p:cNvSpPr>
                <a:spLocks noEditPoints="1"/>
              </p:cNvSpPr>
              <p:nvPr>
                <p:custDataLst>
                  <p:tags r:id="rId2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文本框 20"/>
              <p:cNvSpPr txBox="1">
                <a:spLocks noChangeArrowheads="1"/>
              </p:cNvSpPr>
              <p:nvPr>
                <p:custDataLst>
                  <p:tags r:id="rId3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51" name="矩形 50"/>
              <p:cNvSpPr/>
              <p:nvPr>
                <p:custDataLst>
                  <p:tags r:id="rId4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2" name="直接连接符 51"/>
              <p:cNvCxnSpPr/>
              <p:nvPr>
                <p:custDataLst>
                  <p:tags r:id="rId5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组合 9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53" name="矩形 52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4" name="文本框 18"/>
              <p:cNvSpPr txBox="1">
                <a:spLocks noChangeArrowheads="1"/>
              </p:cNvSpPr>
              <p:nvPr>
                <p:custDataLst>
                  <p:tags r:id="rId7"/>
                </p:custDataLst>
              </p:nvPr>
            </p:nvSpPr>
            <p:spPr bwMode="auto">
              <a:xfrm>
                <a:off x="3281952" y="1628800"/>
                <a:ext cx="689642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22" name="组合 21"/>
          <p:cNvGrpSpPr/>
          <p:nvPr>
            <p:custDataLst>
              <p:tags r:id="rId8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12" name="组合 11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61" name="矩形 60"/>
              <p:cNvSpPr/>
              <p:nvPr>
                <p:custDataLst>
                  <p:tags r:id="rId9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62" name="文本框 86"/>
              <p:cNvSpPr txBox="1">
                <a:spLocks noChangeArrowheads="1"/>
              </p:cNvSpPr>
              <p:nvPr>
                <p:custDataLst>
                  <p:tags r:id="rId10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56" name="文本框 81"/>
              <p:cNvSpPr txBox="1">
                <a:spLocks noChangeArrowhead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57" name="矩形 56"/>
              <p:cNvSpPr/>
              <p:nvPr>
                <p:custDataLst>
                  <p:tags r:id="rId12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8" name="直接连接符 57"/>
              <p:cNvCxnSpPr/>
              <p:nvPr>
                <p:custDataLst>
                  <p:tags r:id="rId13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Freeform 71"/>
              <p:cNvSpPr>
                <a:spLocks noEditPoints="1"/>
              </p:cNvSpPr>
              <p:nvPr>
                <p:custDataLst>
                  <p:tags r:id="rId14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3" name="组合 22"/>
          <p:cNvGrpSpPr/>
          <p:nvPr>
            <p:custDataLst>
              <p:tags r:id="rId15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13" name="组合 12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89" name="矩形 88"/>
              <p:cNvSpPr/>
              <p:nvPr>
                <p:custDataLst>
                  <p:tags r:id="rId16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90" name="文本框 131"/>
              <p:cNvSpPr txBox="1">
                <a:spLocks noChangeArrowheads="1"/>
              </p:cNvSpPr>
              <p:nvPr>
                <p:custDataLst>
                  <p:tags r:id="rId17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64" name="文本框 126"/>
              <p:cNvSpPr txBox="1">
                <a:spLocks noChangeArrowheads="1"/>
              </p:cNvSpPr>
              <p:nvPr>
                <p:custDataLst>
                  <p:tags r:id="rId18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65" name="矩形 64"/>
              <p:cNvSpPr/>
              <p:nvPr>
                <p:custDataLst>
                  <p:tags r:id="rId19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6" name="直接连接符 85"/>
              <p:cNvCxnSpPr/>
              <p:nvPr>
                <p:custDataLst>
                  <p:tags r:id="rId20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Freeform 306"/>
              <p:cNvSpPr>
                <a:spLocks noEditPoint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0" name="组合 19"/>
          <p:cNvGrpSpPr/>
          <p:nvPr>
            <p:custDataLst>
              <p:tags r:id="rId22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11" name="组合 10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97" name="矩形 96"/>
              <p:cNvSpPr/>
              <p:nvPr>
                <p:custDataLst>
                  <p:tags r:id="rId23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98" name="文本框 78"/>
              <p:cNvSpPr txBox="1">
                <a:spLocks noChangeArrowheads="1"/>
              </p:cNvSpPr>
              <p:nvPr>
                <p:custDataLst>
                  <p:tags r:id="rId24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92" name="文本框 73"/>
              <p:cNvSpPr txBox="1">
                <a:spLocks noChangeArrowheads="1"/>
              </p:cNvSpPr>
              <p:nvPr>
                <p:custDataLst>
                  <p:tags r:id="rId25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93" name="矩形 92"/>
              <p:cNvSpPr/>
              <p:nvPr>
                <p:custDataLst>
                  <p:tags r:id="rId26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94" name="直接连接符 93"/>
              <p:cNvCxnSpPr/>
              <p:nvPr>
                <p:custDataLst>
                  <p:tags r:id="rId27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Freeform 30"/>
              <p:cNvSpPr>
                <a:spLocks noEditPoints="1"/>
              </p:cNvSpPr>
              <p:nvPr>
                <p:custDataLst>
                  <p:tags r:id="rId28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8" name="矩形 7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29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0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8" name="矩形 7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grpSp>
        <p:nvGrpSpPr>
          <p:cNvPr id="496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497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98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99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0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1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2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3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4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5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506" name="文本框 505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507" name="组合 506"/>
          <p:cNvGrpSpPr/>
          <p:nvPr>
            <p:custDataLst>
              <p:tags r:id="rId3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508" name="组合 507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512" name="Freeform 74"/>
              <p:cNvSpPr>
                <a:spLocks noEditPoint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513" name="文本框 20"/>
              <p:cNvSpPr txBox="1"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514" name="矩形 513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15" name="直接连接符 514"/>
              <p:cNvCxnSpPr/>
              <p:nvPr>
                <p:custDataLst>
                  <p:tags r:id="rId7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9" name="组合 508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510" name="矩形 509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11" name="文本框 18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281952" y="1628800"/>
                <a:ext cx="689642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516" name="组合 515"/>
          <p:cNvGrpSpPr/>
          <p:nvPr>
            <p:custDataLst>
              <p:tags r:id="rId10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517" name="组合 516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523" name="矩形 522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24" name="文本框 86"/>
              <p:cNvSpPr txBox="1"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518" name="组合 517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519" name="文本框 81"/>
              <p:cNvSpPr txBox="1"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520" name="矩形 519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21" name="直接连接符 520"/>
              <p:cNvCxnSpPr/>
              <p:nvPr>
                <p:custDataLst>
                  <p:tags r:id="rId15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2" name="Freeform 71"/>
              <p:cNvSpPr>
                <a:spLocks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25" name="组合 524"/>
          <p:cNvGrpSpPr/>
          <p:nvPr>
            <p:custDataLst>
              <p:tags r:id="rId17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526" name="组合 525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532" name="矩形 531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33" name="文本框 131"/>
              <p:cNvSpPr txBox="1"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527" name="组合 526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528" name="文本框 126"/>
              <p:cNvSpPr txBox="1"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529" name="矩形 528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30" name="直接连接符 529"/>
              <p:cNvCxnSpPr/>
              <p:nvPr>
                <p:custDataLst>
                  <p:tags r:id="rId22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1" name="Freeform 306"/>
              <p:cNvSpPr>
                <a:spLocks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34" name="组合 533"/>
          <p:cNvGrpSpPr/>
          <p:nvPr>
            <p:custDataLst>
              <p:tags r:id="rId24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535" name="组合 534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541" name="矩形 540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42" name="文本框 78"/>
              <p:cNvSpPr txBox="1"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536" name="组合 535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537" name="文本框 73"/>
              <p:cNvSpPr txBox="1">
                <a:spLocks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538" name="矩形 537"/>
              <p:cNvSpPr/>
              <p:nvPr>
                <p:custDataLst>
                  <p:tags r:id="rId28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39" name="直接连接符 538"/>
              <p:cNvCxnSpPr/>
              <p:nvPr>
                <p:custDataLst>
                  <p:tags r:id="rId29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0" name="Freeform 30"/>
              <p:cNvSpPr>
                <a:spLocks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 dirty="0">
                  <a:solidFill>
                    <a:prstClr val="black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8" name="矩形 7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grpSp>
        <p:nvGrpSpPr>
          <p:cNvPr id="496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497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98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99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0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1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2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3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4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5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506" name="文本框 505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507" name="组合 506"/>
          <p:cNvGrpSpPr/>
          <p:nvPr>
            <p:custDataLst>
              <p:tags r:id="rId3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508" name="组合 507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512" name="Freeform 74"/>
              <p:cNvSpPr>
                <a:spLocks noEditPoint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513" name="文本框 20"/>
              <p:cNvSpPr txBox="1"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514" name="矩形 513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15" name="直接连接符 514"/>
              <p:cNvCxnSpPr/>
              <p:nvPr>
                <p:custDataLst>
                  <p:tags r:id="rId7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9" name="组合 508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510" name="矩形 509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11" name="文本框 18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281952" y="1628800"/>
                <a:ext cx="689642" cy="5067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01</a:t>
                </a:r>
                <a:endParaRPr lang="en-US" altLang="zh-CN" sz="2700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</p:grpSp>
      </p:grpSp>
      <p:grpSp>
        <p:nvGrpSpPr>
          <p:cNvPr id="516" name="组合 515"/>
          <p:cNvGrpSpPr/>
          <p:nvPr>
            <p:custDataLst>
              <p:tags r:id="rId10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517" name="组合 516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523" name="矩形 522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24" name="文本框 86"/>
              <p:cNvSpPr txBox="1"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518" name="组合 517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519" name="文本框 81"/>
              <p:cNvSpPr txBox="1"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520" name="矩形 519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21" name="直接连接符 520"/>
              <p:cNvCxnSpPr/>
              <p:nvPr>
                <p:custDataLst>
                  <p:tags r:id="rId15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2" name="Freeform 71"/>
              <p:cNvSpPr>
                <a:spLocks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25" name="组合 524"/>
          <p:cNvGrpSpPr/>
          <p:nvPr>
            <p:custDataLst>
              <p:tags r:id="rId17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526" name="组合 525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532" name="矩形 531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33" name="文本框 131"/>
              <p:cNvSpPr txBox="1"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527" name="组合 526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528" name="文本框 126"/>
              <p:cNvSpPr txBox="1"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529" name="矩形 528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30" name="直接连接符 529"/>
              <p:cNvCxnSpPr/>
              <p:nvPr>
                <p:custDataLst>
                  <p:tags r:id="rId22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1" name="Freeform 306"/>
              <p:cNvSpPr>
                <a:spLocks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34" name="组合 533"/>
          <p:cNvGrpSpPr/>
          <p:nvPr>
            <p:custDataLst>
              <p:tags r:id="rId24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535" name="组合 534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541" name="矩形 540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42" name="文本框 78"/>
              <p:cNvSpPr txBox="1"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536" name="组合 535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537" name="文本框 73"/>
              <p:cNvSpPr txBox="1">
                <a:spLocks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538" name="矩形 537"/>
              <p:cNvSpPr/>
              <p:nvPr>
                <p:custDataLst>
                  <p:tags r:id="rId28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39" name="直接连接符 538"/>
              <p:cNvCxnSpPr/>
              <p:nvPr>
                <p:custDataLst>
                  <p:tags r:id="rId29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0" name="Freeform 30"/>
              <p:cNvSpPr>
                <a:spLocks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 dirty="0">
                  <a:solidFill>
                    <a:prstClr val="black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3810" y="1"/>
            <a:ext cx="1218819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20000" y="3170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Problem Description 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13" name="矩形 12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5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0015" y="765175"/>
            <a:ext cx="12073255" cy="16103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Current research seldom addresses disassembly line layout design tailored for large-size products, and studies on managing disassembly uncertainties remain limited.</a:t>
            </a:r>
            <a:endParaRPr lang="zh-CN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4" name="矩形 3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6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grpSp>
        <p:nvGrpSpPr>
          <p:cNvPr id="55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59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3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6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7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8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9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0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1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2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73" name="文本框 72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74" name="组合 73"/>
          <p:cNvGrpSpPr/>
          <p:nvPr>
            <p:custDataLst>
              <p:tags r:id="rId3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75" name="组合 74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79" name="Freeform 74"/>
              <p:cNvSpPr>
                <a:spLocks noEditPoint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文本框 20"/>
              <p:cNvSpPr txBox="1"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81" name="矩形 80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2" name="直接连接符 81"/>
              <p:cNvCxnSpPr/>
              <p:nvPr>
                <p:custDataLst>
                  <p:tags r:id="rId7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77" name="矩形 76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78" name="文本框 18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281952" y="1628800"/>
                <a:ext cx="689642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83" name="组合 82"/>
          <p:cNvGrpSpPr/>
          <p:nvPr>
            <p:custDataLst>
              <p:tags r:id="rId10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84" name="组合 83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100" name="矩形 99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01" name="文本框 86"/>
              <p:cNvSpPr txBox="1"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85" name="组合 84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87" name="文本框 81"/>
              <p:cNvSpPr txBox="1"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91" name="矩形 90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95" name="直接连接符 94"/>
              <p:cNvCxnSpPr/>
              <p:nvPr>
                <p:custDataLst>
                  <p:tags r:id="rId15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Freeform 71"/>
              <p:cNvSpPr>
                <a:spLocks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02" name="组合 101"/>
          <p:cNvGrpSpPr/>
          <p:nvPr>
            <p:custDataLst>
              <p:tags r:id="rId17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103" name="组合 102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109" name="矩形 108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10" name="文本框 131"/>
              <p:cNvSpPr txBox="1"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04" name="组合 103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105" name="文本框 126"/>
              <p:cNvSpPr txBox="1"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106" name="矩形 105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07" name="直接连接符 106"/>
              <p:cNvCxnSpPr/>
              <p:nvPr>
                <p:custDataLst>
                  <p:tags r:id="rId22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Freeform 306"/>
              <p:cNvSpPr>
                <a:spLocks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1" name="组合 110"/>
          <p:cNvGrpSpPr/>
          <p:nvPr>
            <p:custDataLst>
              <p:tags r:id="rId24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112" name="组合 111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118" name="矩形 117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19" name="文本框 78"/>
              <p:cNvSpPr txBox="1"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13" name="组合 112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114" name="文本框 73"/>
              <p:cNvSpPr txBox="1">
                <a:spLocks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115" name="矩形 114"/>
              <p:cNvSpPr/>
              <p:nvPr>
                <p:custDataLst>
                  <p:tags r:id="rId28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16" name="直接连接符 115"/>
              <p:cNvCxnSpPr/>
              <p:nvPr>
                <p:custDataLst>
                  <p:tags r:id="rId29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Freeform 30"/>
              <p:cNvSpPr>
                <a:spLocks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 dirty="0">
                  <a:solidFill>
                    <a:prstClr val="black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92001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26280" y="75561"/>
            <a:ext cx="1194571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54" name="灯片编号占位符 5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6" name="矩形 55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58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3045" y="890270"/>
            <a:ext cx="11626850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 This study proposes a </a:t>
            </a:r>
            <a:r>
              <a:rPr lang="en-US" altLang="zh-CN" sz="2400" b="1">
                <a:solidFill>
                  <a:srgbClr val="0174A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two-sided human–robot collaborative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 disassembly line system that improves space utilization and disassembly efficiency through coordinated bilateral operations..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multi-objective proximal policy optimization (MOPPO) algorithm is developed to enhance decision-making. By randomly sampling preferences during training, the agent learns a unified policy model that generalizes across </a:t>
            </a:r>
            <a:r>
              <a:rPr lang="en-US" altLang="zh-CN" sz="2400" b="1">
                <a:solidFill>
                  <a:srgbClr val="0174A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different preferences</a:t>
            </a:r>
            <a:r>
              <a:rPr lang="en-US" altLang="zh-CN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approximates the pareto front.</a:t>
            </a:r>
            <a:endParaRPr lang="zh-CN" altLang="en-US" sz="24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92001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26280" y="75561"/>
            <a:ext cx="1194571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54" name="灯片编号占位符 5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6" name="矩形 55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58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0" y="837565"/>
            <a:ext cx="108210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Wingdings" panose="05000000000000000000" charset="0"/>
              <a:buChar char="Ø"/>
            </a:pPr>
            <a:r>
              <a:rPr lang="en-US" altLang="zh-CN" sz="2400"/>
              <a:t>Problem description</a:t>
            </a:r>
            <a:endParaRPr lang="en-US" altLang="zh-CN" sz="24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t="37539" r="1047" b="816"/>
          <a:stretch>
            <a:fillRect/>
          </a:stretch>
        </p:blipFill>
        <p:spPr>
          <a:xfrm>
            <a:off x="5615940" y="1769745"/>
            <a:ext cx="6131560" cy="38544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l="5611" t="78" r="6125" b="62363"/>
          <a:stretch>
            <a:fillRect/>
          </a:stretch>
        </p:blipFill>
        <p:spPr>
          <a:xfrm>
            <a:off x="48260" y="2420620"/>
            <a:ext cx="5664200" cy="243205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92001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26280" y="75561"/>
            <a:ext cx="1194571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54" name="灯片编号占位符 5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6" name="矩形 55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58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0" y="837565"/>
            <a:ext cx="108210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Wingdings" panose="05000000000000000000" charset="0"/>
              <a:buChar char="Ø"/>
            </a:pPr>
            <a:r>
              <a:rPr lang="en-US" altLang="zh-CN" sz="2400"/>
              <a:t>Mathematical model</a:t>
            </a:r>
            <a:endParaRPr lang="en-US" altLang="zh-CN" sz="24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l="3328" r="635" b="2261"/>
          <a:stretch>
            <a:fillRect/>
          </a:stretch>
        </p:blipFill>
        <p:spPr>
          <a:xfrm>
            <a:off x="47625" y="1341120"/>
            <a:ext cx="6044565" cy="49657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1900" y="1485265"/>
            <a:ext cx="5882005" cy="448183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92001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26280" y="75561"/>
            <a:ext cx="1194571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54" name="灯片编号占位符 5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6" name="矩形 55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58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0" y="837565"/>
            <a:ext cx="108210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Wingdings" panose="05000000000000000000" charset="0"/>
              <a:buChar char="Ø"/>
            </a:pPr>
            <a:r>
              <a:rPr lang="en-US" altLang="zh-CN" sz="2400"/>
              <a:t> MO-PPO</a:t>
            </a:r>
            <a:endParaRPr lang="en-US" altLang="zh-CN" sz="24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6005" y="1225550"/>
            <a:ext cx="10229850" cy="525335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92001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26280" y="75561"/>
            <a:ext cx="1194571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54" name="灯片编号占位符 5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6" name="矩形 55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58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0" y="837565"/>
            <a:ext cx="108210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Wingdings" panose="05000000000000000000" charset="0"/>
              <a:buChar char="Ø"/>
            </a:pPr>
            <a:r>
              <a:rPr lang="en-US" altLang="zh-CN" sz="2400"/>
              <a:t> MO-PPO</a:t>
            </a:r>
            <a:endParaRPr lang="en-US" altLang="zh-CN" sz="24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l="2207" t="2477" r="3004" b="1699"/>
          <a:stretch>
            <a:fillRect/>
          </a:stretch>
        </p:blipFill>
        <p:spPr>
          <a:xfrm>
            <a:off x="126365" y="1320165"/>
            <a:ext cx="5910580" cy="365887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6790" y="1320165"/>
            <a:ext cx="6031230" cy="470852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92001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26280" y="75561"/>
            <a:ext cx="1194571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54" name="灯片编号占位符 5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6" name="矩形 55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58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0" y="837565"/>
            <a:ext cx="108210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Wingdings" panose="05000000000000000000" charset="0"/>
              <a:buChar char="Ø"/>
            </a:pPr>
            <a:r>
              <a:rPr lang="en-US" altLang="zh-CN" sz="2400"/>
              <a:t> MO-PPO</a:t>
            </a:r>
            <a:endParaRPr lang="en-US" altLang="zh-CN" sz="24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20240" y="1297940"/>
            <a:ext cx="8493760" cy="506031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7" name="矩形 6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9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grpSp>
        <p:nvGrpSpPr>
          <p:cNvPr id="55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56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9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0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3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6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7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8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9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0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71" name="文本框 70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72" name="组合 71"/>
          <p:cNvGrpSpPr/>
          <p:nvPr>
            <p:custDataLst>
              <p:tags r:id="rId3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73" name="组合 72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77" name="Freeform 74"/>
              <p:cNvSpPr>
                <a:spLocks noEditPoint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文本框 20"/>
              <p:cNvSpPr txBox="1"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79" name="矩形 78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0" name="直接连接符 79"/>
              <p:cNvCxnSpPr/>
              <p:nvPr>
                <p:custDataLst>
                  <p:tags r:id="rId7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组合 73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75" name="矩形 74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76" name="文本框 18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281952" y="1628800"/>
                <a:ext cx="689642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81" name="组合 80"/>
          <p:cNvGrpSpPr/>
          <p:nvPr>
            <p:custDataLst>
              <p:tags r:id="rId10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82" name="组合 81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91" name="矩形 90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95" name="文本框 86"/>
              <p:cNvSpPr txBox="1"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83" name="组合 82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84" name="文本框 81"/>
              <p:cNvSpPr txBox="1"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85" name="矩形 84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7" name="直接连接符 86"/>
              <p:cNvCxnSpPr/>
              <p:nvPr>
                <p:custDataLst>
                  <p:tags r:id="rId15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Freeform 71"/>
              <p:cNvSpPr>
                <a:spLocks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srgbClr val="044875"/>
                  </a:solidFill>
                </a:endParaRPr>
              </a:p>
            </p:txBody>
          </p:sp>
        </p:grpSp>
      </p:grpSp>
      <p:grpSp>
        <p:nvGrpSpPr>
          <p:cNvPr id="99" name="组合 98"/>
          <p:cNvGrpSpPr/>
          <p:nvPr>
            <p:custDataLst>
              <p:tags r:id="rId17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100" name="组合 99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106" name="矩形 105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07" name="文本框 131"/>
              <p:cNvSpPr txBox="1"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01" name="组合 100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102" name="文本框 126"/>
              <p:cNvSpPr txBox="1"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103" name="矩形 102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04" name="直接连接符 103"/>
              <p:cNvCxnSpPr/>
              <p:nvPr>
                <p:custDataLst>
                  <p:tags r:id="rId22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5" name="Freeform 306"/>
              <p:cNvSpPr>
                <a:spLocks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08" name="组合 107"/>
          <p:cNvGrpSpPr/>
          <p:nvPr>
            <p:custDataLst>
              <p:tags r:id="rId24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109" name="组合 108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115" name="矩形 114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16" name="文本框 78"/>
              <p:cNvSpPr txBox="1"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10" name="组合 109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111" name="文本框 73"/>
              <p:cNvSpPr txBox="1">
                <a:spLocks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112" name="矩形 111"/>
              <p:cNvSpPr/>
              <p:nvPr>
                <p:custDataLst>
                  <p:tags r:id="rId28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13" name="直接连接符 112"/>
              <p:cNvCxnSpPr/>
              <p:nvPr>
                <p:custDataLst>
                  <p:tags r:id="rId29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4" name="Freeform 30"/>
              <p:cNvSpPr>
                <a:spLocks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 dirty="0">
                  <a:solidFill>
                    <a:prstClr val="black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734949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Disassembly instances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6230" y="1359535"/>
            <a:ext cx="6317615" cy="510413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3810" y="1"/>
            <a:ext cx="1218819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20000" y="3170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Problem Description 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0650" y="847725"/>
            <a:ext cx="12002770" cy="55479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disassembly systems rely heavily on fixed automation and limited manual intervention, making it challenging to adapt to dynamic issues such as workstation failures and system bottlenecks.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13" name="矩形 12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5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734949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Disassembly instances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366520"/>
            <a:ext cx="12052300" cy="478409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734949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Comparative experiment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6355" y="1318895"/>
            <a:ext cx="4431030" cy="345821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rcRect r="1193"/>
          <a:stretch>
            <a:fillRect/>
          </a:stretch>
        </p:blipFill>
        <p:spPr>
          <a:xfrm>
            <a:off x="48260" y="4784725"/>
            <a:ext cx="12046585" cy="166497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734949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Comparative experiment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3795" y="1275080"/>
            <a:ext cx="6887210" cy="517080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734949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Comparative experiment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235" y="1751965"/>
            <a:ext cx="11372850" cy="428625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734949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Comparative experiment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412875"/>
            <a:ext cx="11877040" cy="455422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734949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Dynamic rebalancing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rcRect l="1195" t="397"/>
          <a:stretch>
            <a:fillRect/>
          </a:stretch>
        </p:blipFill>
        <p:spPr>
          <a:xfrm>
            <a:off x="24765" y="1518285"/>
            <a:ext cx="12089130" cy="420116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734949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Dynamic rebalancing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60" y="1604010"/>
            <a:ext cx="12057380" cy="419989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734949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Dynamic rebalancing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7805" y="1334770"/>
            <a:ext cx="8186420" cy="498411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734949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Dynamic rebalancing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40535"/>
            <a:ext cx="12098655" cy="335026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组合 108"/>
          <p:cNvGrpSpPr/>
          <p:nvPr/>
        </p:nvGrpSpPr>
        <p:grpSpPr>
          <a:xfrm>
            <a:off x="1524000" y="6569404"/>
            <a:ext cx="9144000" cy="288596"/>
            <a:chOff x="0" y="6569404"/>
            <a:chExt cx="9144000" cy="288596"/>
          </a:xfrm>
        </p:grpSpPr>
        <p:sp>
          <p:nvSpPr>
            <p:cNvPr id="110" name="矩形 109"/>
            <p:cNvSpPr/>
            <p:nvPr/>
          </p:nvSpPr>
          <p:spPr>
            <a:xfrm>
              <a:off x="8856000" y="6570000"/>
              <a:ext cx="288000" cy="288000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2</a:t>
              </a:r>
              <a:endParaRPr lang="zh-CN" alt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1" name="矩形 110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 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63" name="矩形 62"/>
          <p:cNvSpPr/>
          <p:nvPr/>
        </p:nvSpPr>
        <p:spPr>
          <a:xfrm>
            <a:off x="10380000" y="6575502"/>
            <a:ext cx="288000" cy="276999"/>
          </a:xfrm>
          <a:prstGeom prst="rect">
            <a:avLst/>
          </a:prstGeom>
          <a:solidFill>
            <a:srgbClr val="0174AB"/>
          </a:solidFill>
        </p:spPr>
        <p:txBody>
          <a:bodyPr wrap="square" anchor="ctr">
            <a:spAutoFit/>
          </a:bodyPr>
          <a:lstStyle/>
          <a:p>
            <a:pPr algn="ctr"/>
            <a:endParaRPr lang="zh-CN" altLang="en-US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10356361" y="6575500"/>
            <a:ext cx="33528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18</a:t>
            </a:r>
            <a:endParaRPr lang="zh-CN" altLang="en-US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9" name="矩形 8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grpSp>
        <p:nvGrpSpPr>
          <p:cNvPr id="67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68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9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0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1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2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3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4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5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6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77" name="文本框 76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78" name="组合 77"/>
          <p:cNvGrpSpPr/>
          <p:nvPr>
            <p:custDataLst>
              <p:tags r:id="rId3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79" name="组合 78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83" name="Freeform 74"/>
              <p:cNvSpPr>
                <a:spLocks noEditPoint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文本框 20"/>
              <p:cNvSpPr txBox="1"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85" name="矩形 84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7" name="直接连接符 86"/>
              <p:cNvCxnSpPr/>
              <p:nvPr>
                <p:custDataLst>
                  <p:tags r:id="rId7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81" name="矩形 80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82" name="文本框 18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281952" y="1628800"/>
                <a:ext cx="689642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88" name="组合 87"/>
          <p:cNvGrpSpPr/>
          <p:nvPr>
            <p:custDataLst>
              <p:tags r:id="rId10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91" name="组合 90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103" name="矩形 102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04" name="文本框 86"/>
              <p:cNvSpPr txBox="1"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99" name="文本框 81"/>
              <p:cNvSpPr txBox="1"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100" name="矩形 99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01" name="直接连接符 100"/>
              <p:cNvCxnSpPr/>
              <p:nvPr>
                <p:custDataLst>
                  <p:tags r:id="rId15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Freeform 71"/>
              <p:cNvSpPr>
                <a:spLocks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05" name="组合 104"/>
          <p:cNvGrpSpPr/>
          <p:nvPr>
            <p:custDataLst>
              <p:tags r:id="rId17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106" name="组合 105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115" name="矩形 114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16" name="文本框 131"/>
              <p:cNvSpPr txBox="1"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07" name="组合 106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108" name="文本框 126"/>
              <p:cNvSpPr txBox="1"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112" name="矩形 111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13" name="直接连接符 112"/>
              <p:cNvCxnSpPr/>
              <p:nvPr>
                <p:custDataLst>
                  <p:tags r:id="rId22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4" name="Freeform 306"/>
              <p:cNvSpPr>
                <a:spLocks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7" name="组合 116"/>
          <p:cNvGrpSpPr/>
          <p:nvPr>
            <p:custDataLst>
              <p:tags r:id="rId24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118" name="组合 117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124" name="矩形 123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25" name="文本框 78"/>
              <p:cNvSpPr txBox="1"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19" name="组合 118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120" name="文本框 73"/>
              <p:cNvSpPr txBox="1">
                <a:spLocks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121" name="矩形 120"/>
              <p:cNvSpPr/>
              <p:nvPr>
                <p:custDataLst>
                  <p:tags r:id="rId28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22" name="直接连接符 121"/>
              <p:cNvCxnSpPr/>
              <p:nvPr>
                <p:custDataLst>
                  <p:tags r:id="rId29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Freeform 30"/>
              <p:cNvSpPr>
                <a:spLocks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 dirty="0">
                  <a:solidFill>
                    <a:prstClr val="black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4" name="矩形 3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6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grpSp>
        <p:nvGrpSpPr>
          <p:cNvPr id="55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59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3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6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7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8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9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0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1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2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73" name="文本框 72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74" name="组合 73"/>
          <p:cNvGrpSpPr/>
          <p:nvPr>
            <p:custDataLst>
              <p:tags r:id="rId3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75" name="组合 74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79" name="Freeform 74"/>
              <p:cNvSpPr>
                <a:spLocks noEditPoint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文本框 20"/>
              <p:cNvSpPr txBox="1"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81" name="矩形 80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2" name="直接连接符 81"/>
              <p:cNvCxnSpPr/>
              <p:nvPr>
                <p:custDataLst>
                  <p:tags r:id="rId7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77" name="矩形 76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78" name="文本框 18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281952" y="1628800"/>
                <a:ext cx="689642" cy="5067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01</a:t>
                </a:r>
                <a:endParaRPr lang="en-US" altLang="zh-CN" sz="2700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</p:grpSp>
      </p:grpSp>
      <p:grpSp>
        <p:nvGrpSpPr>
          <p:cNvPr id="83" name="组合 82"/>
          <p:cNvGrpSpPr/>
          <p:nvPr>
            <p:custDataLst>
              <p:tags r:id="rId10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84" name="组合 83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100" name="矩形 99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01" name="文本框 86"/>
              <p:cNvSpPr txBox="1"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85" name="组合 84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87" name="文本框 81"/>
              <p:cNvSpPr txBox="1"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91" name="矩形 90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95" name="直接连接符 94"/>
              <p:cNvCxnSpPr/>
              <p:nvPr>
                <p:custDataLst>
                  <p:tags r:id="rId15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Freeform 71"/>
              <p:cNvSpPr>
                <a:spLocks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02" name="组合 101"/>
          <p:cNvGrpSpPr/>
          <p:nvPr>
            <p:custDataLst>
              <p:tags r:id="rId17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103" name="组合 102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109" name="矩形 108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10" name="文本框 131"/>
              <p:cNvSpPr txBox="1"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04" name="组合 103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105" name="文本框 126"/>
              <p:cNvSpPr txBox="1"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106" name="矩形 105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07" name="直接连接符 106"/>
              <p:cNvCxnSpPr/>
              <p:nvPr>
                <p:custDataLst>
                  <p:tags r:id="rId22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Freeform 306"/>
              <p:cNvSpPr>
                <a:spLocks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1" name="组合 110"/>
          <p:cNvGrpSpPr/>
          <p:nvPr>
            <p:custDataLst>
              <p:tags r:id="rId24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112" name="组合 111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118" name="矩形 117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19" name="文本框 78"/>
              <p:cNvSpPr txBox="1"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13" name="组合 112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114" name="文本框 73"/>
              <p:cNvSpPr txBox="1">
                <a:spLocks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115" name="矩形 114"/>
              <p:cNvSpPr/>
              <p:nvPr>
                <p:custDataLst>
                  <p:tags r:id="rId28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16" name="直接连接符 115"/>
              <p:cNvCxnSpPr/>
              <p:nvPr>
                <p:custDataLst>
                  <p:tags r:id="rId29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Freeform 30"/>
              <p:cNvSpPr>
                <a:spLocks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 dirty="0">
                  <a:solidFill>
                    <a:prstClr val="black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92001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-8687" y="72603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Conclusion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21" name="矩形 2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0015" y="981075"/>
            <a:ext cx="11602720" cy="37325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 algn="just" fontAlgn="auto">
              <a:lnSpc>
                <a:spcPct val="200000"/>
              </a:lnSpc>
              <a:buFont typeface="Wingdings" panose="05000000000000000000" charset="0"/>
              <a:buChar char="Ø"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 This study addresses the multi-objective optimization problem of human–robot collaborative two-sided disassembly line balancing.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 fontAlgn="auto">
              <a:lnSpc>
                <a:spcPct val="200000"/>
              </a:lnSpc>
              <a:buFont typeface="Wingdings" panose="05000000000000000000" charset="0"/>
              <a:buChar char="Ø"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This  approach not only enables real-time decision-making and the flexible balancing of conflicting objectives but also overcomes the limitations of traditional methods, significantly enhancing adaptability and decision-making efficiency.</a:t>
            </a:r>
            <a:endParaRPr lang="zh-CN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532" y="1792425"/>
            <a:ext cx="12527069" cy="2515870"/>
            <a:chOff x="1576583" y="1792425"/>
            <a:chExt cx="9362440" cy="2515870"/>
          </a:xfrm>
        </p:grpSpPr>
        <p:sp>
          <p:nvSpPr>
            <p:cNvPr id="8" name="矩形 7"/>
            <p:cNvSpPr/>
            <p:nvPr/>
          </p:nvSpPr>
          <p:spPr>
            <a:xfrm>
              <a:off x="1576673" y="1960065"/>
              <a:ext cx="9093034" cy="2348230"/>
            </a:xfrm>
            <a:prstGeom prst="rect">
              <a:avLst/>
            </a:prstGeom>
            <a:solidFill>
              <a:srgbClr val="0174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818014" y="1792425"/>
              <a:ext cx="8555970" cy="203009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chemeClr val="bg1"/>
                  </a:solidFill>
                  <a:latin typeface="Arial" panose="020B0604020202020204" pitchFamily="34" charset="0"/>
                  <a:ea typeface="等线" panose="02010600030101010101" charset="-122"/>
                  <a:cs typeface="Arial" panose="020B0604020202020204" pitchFamily="34" charset="0"/>
                </a:rPr>
                <a:t>Dynamic Disassembly Planning of End-of-Life</a:t>
              </a:r>
              <a:endParaRPr lang="en-US" altLang="zh-CN" sz="2800" b="1" dirty="0">
                <a:solidFill>
                  <a:schemeClr val="bg1"/>
                </a:solidFill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chemeClr val="bg1"/>
                  </a:solidFill>
                  <a:latin typeface="Arial" panose="020B0604020202020204" pitchFamily="34" charset="0"/>
                  <a:ea typeface="等线" panose="02010600030101010101" charset="-122"/>
                  <a:cs typeface="Arial" panose="020B0604020202020204" pitchFamily="34" charset="0"/>
                </a:rPr>
                <a:t>Products for Human–Robot Collaboration Enabled</a:t>
              </a:r>
              <a:endParaRPr lang="en-US" altLang="zh-CN" sz="2800" b="1" dirty="0">
                <a:solidFill>
                  <a:schemeClr val="bg1"/>
                </a:solidFill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chemeClr val="bg1"/>
                  </a:solidFill>
                  <a:latin typeface="Arial" panose="020B0604020202020204" pitchFamily="34" charset="0"/>
                  <a:ea typeface="等线" panose="02010600030101010101" charset="-122"/>
                  <a:cs typeface="Arial" panose="020B0604020202020204" pitchFamily="34" charset="0"/>
                </a:rPr>
                <a:t>by Multi-Agent Deep Reinforcement Learning</a:t>
              </a:r>
              <a:endParaRPr lang="en-US" altLang="zh-CN" sz="2800" b="1" dirty="0">
                <a:solidFill>
                  <a:schemeClr val="bg1"/>
                </a:solidFill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576583" y="3933464"/>
              <a:ext cx="936244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Yiqun Peng, Weidong Li, Yong Zhou, Duc Truong Pham</a:t>
              </a:r>
              <a:endPara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文本框 1"/>
          <p:cNvSpPr txBox="1"/>
          <p:nvPr/>
        </p:nvSpPr>
        <p:spPr bwMode="auto">
          <a:xfrm>
            <a:off x="351876" y="165152"/>
            <a:ext cx="2054225" cy="64516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3600" b="1" noProof="1">
                <a:solidFill>
                  <a:srgbClr val="044875"/>
                </a:solidFill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Paper 4</a:t>
            </a:r>
            <a:endParaRPr lang="en-US" altLang="zh-CN" sz="3600" b="1" noProof="1">
              <a:solidFill>
                <a:srgbClr val="044875"/>
              </a:solidFill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17" name="矩形 16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9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51876" y="4596014"/>
            <a:ext cx="11648124" cy="1117600"/>
            <a:chOff x="623" y="7327"/>
            <a:chExt cx="15962" cy="1760"/>
          </a:xfrm>
        </p:grpSpPr>
        <p:sp>
          <p:nvSpPr>
            <p:cNvPr id="12" name="文本框 11"/>
            <p:cNvSpPr txBox="1"/>
            <p:nvPr/>
          </p:nvSpPr>
          <p:spPr>
            <a:xfrm>
              <a:off x="623" y="7327"/>
              <a:ext cx="15962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latin typeface="Arial" panose="020B0604020202020204" pitchFamily="34" charset="0"/>
                  <a:cs typeface="Arial" panose="020B0604020202020204" pitchFamily="34" charset="0"/>
                </a:rPr>
                <a:t>Published in: </a:t>
              </a:r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IEEE TRANSACTIONS ON AUTOMATION SCIENCE AND ENGINEERING</a:t>
              </a:r>
              <a:endParaRPr lang="en-US" altLang="zh-C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623" y="8507"/>
              <a:ext cx="9184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latin typeface="Arial" panose="020B0604020202020204" pitchFamily="34" charset="0"/>
                  <a:cs typeface="Arial" panose="020B0604020202020204" pitchFamily="34" charset="0"/>
                </a:rPr>
                <a:t>Published Time: </a:t>
              </a:r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2025</a:t>
              </a:r>
              <a:endParaRPr lang="en-US" altLang="zh-C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5" name="图片 14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35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37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38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39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0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1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2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3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4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31" name="文本框 30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19" name="组合 18"/>
          <p:cNvGrpSpPr/>
          <p:nvPr>
            <p:custDataLst>
              <p:tags r:id="rId1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14" name="组合 13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49" name="Freeform 74"/>
              <p:cNvSpPr>
                <a:spLocks noEditPoints="1"/>
              </p:cNvSpPr>
              <p:nvPr>
                <p:custDataLst>
                  <p:tags r:id="rId2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文本框 20"/>
              <p:cNvSpPr txBox="1">
                <a:spLocks noChangeArrowheads="1"/>
              </p:cNvSpPr>
              <p:nvPr>
                <p:custDataLst>
                  <p:tags r:id="rId3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51" name="矩形 50"/>
              <p:cNvSpPr/>
              <p:nvPr>
                <p:custDataLst>
                  <p:tags r:id="rId4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2" name="直接连接符 51"/>
              <p:cNvCxnSpPr/>
              <p:nvPr>
                <p:custDataLst>
                  <p:tags r:id="rId5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组合 9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53" name="矩形 52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4" name="文本框 18"/>
              <p:cNvSpPr txBox="1">
                <a:spLocks noChangeArrowheads="1"/>
              </p:cNvSpPr>
              <p:nvPr>
                <p:custDataLst>
                  <p:tags r:id="rId7"/>
                </p:custDataLst>
              </p:nvPr>
            </p:nvSpPr>
            <p:spPr bwMode="auto">
              <a:xfrm>
                <a:off x="3281952" y="1628800"/>
                <a:ext cx="689642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22" name="组合 21"/>
          <p:cNvGrpSpPr/>
          <p:nvPr>
            <p:custDataLst>
              <p:tags r:id="rId8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12" name="组合 11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61" name="矩形 60"/>
              <p:cNvSpPr/>
              <p:nvPr>
                <p:custDataLst>
                  <p:tags r:id="rId9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62" name="文本框 86"/>
              <p:cNvSpPr txBox="1">
                <a:spLocks noChangeArrowheads="1"/>
              </p:cNvSpPr>
              <p:nvPr>
                <p:custDataLst>
                  <p:tags r:id="rId10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56" name="文本框 81"/>
              <p:cNvSpPr txBox="1">
                <a:spLocks noChangeArrowhead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57" name="矩形 56"/>
              <p:cNvSpPr/>
              <p:nvPr>
                <p:custDataLst>
                  <p:tags r:id="rId12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8" name="直接连接符 57"/>
              <p:cNvCxnSpPr/>
              <p:nvPr>
                <p:custDataLst>
                  <p:tags r:id="rId13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Freeform 71"/>
              <p:cNvSpPr>
                <a:spLocks noEditPoints="1"/>
              </p:cNvSpPr>
              <p:nvPr>
                <p:custDataLst>
                  <p:tags r:id="rId14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3" name="组合 22"/>
          <p:cNvGrpSpPr/>
          <p:nvPr>
            <p:custDataLst>
              <p:tags r:id="rId15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13" name="组合 12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89" name="矩形 88"/>
              <p:cNvSpPr/>
              <p:nvPr>
                <p:custDataLst>
                  <p:tags r:id="rId16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90" name="文本框 131"/>
              <p:cNvSpPr txBox="1">
                <a:spLocks noChangeArrowheads="1"/>
              </p:cNvSpPr>
              <p:nvPr>
                <p:custDataLst>
                  <p:tags r:id="rId17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64" name="文本框 126"/>
              <p:cNvSpPr txBox="1">
                <a:spLocks noChangeArrowheads="1"/>
              </p:cNvSpPr>
              <p:nvPr>
                <p:custDataLst>
                  <p:tags r:id="rId18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65" name="矩形 64"/>
              <p:cNvSpPr/>
              <p:nvPr>
                <p:custDataLst>
                  <p:tags r:id="rId19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6" name="直接连接符 85"/>
              <p:cNvCxnSpPr/>
              <p:nvPr>
                <p:custDataLst>
                  <p:tags r:id="rId20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Freeform 306"/>
              <p:cNvSpPr>
                <a:spLocks noEditPoint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0" name="组合 19"/>
          <p:cNvGrpSpPr/>
          <p:nvPr>
            <p:custDataLst>
              <p:tags r:id="rId22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11" name="组合 10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97" name="矩形 96"/>
              <p:cNvSpPr/>
              <p:nvPr>
                <p:custDataLst>
                  <p:tags r:id="rId23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98" name="文本框 78"/>
              <p:cNvSpPr txBox="1">
                <a:spLocks noChangeArrowheads="1"/>
              </p:cNvSpPr>
              <p:nvPr>
                <p:custDataLst>
                  <p:tags r:id="rId24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92" name="文本框 73"/>
              <p:cNvSpPr txBox="1">
                <a:spLocks noChangeArrowheads="1"/>
              </p:cNvSpPr>
              <p:nvPr>
                <p:custDataLst>
                  <p:tags r:id="rId25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93" name="矩形 92"/>
              <p:cNvSpPr/>
              <p:nvPr>
                <p:custDataLst>
                  <p:tags r:id="rId26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94" name="直接连接符 93"/>
              <p:cNvCxnSpPr/>
              <p:nvPr>
                <p:custDataLst>
                  <p:tags r:id="rId27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Freeform 30"/>
              <p:cNvSpPr>
                <a:spLocks noEditPoints="1"/>
              </p:cNvSpPr>
              <p:nvPr>
                <p:custDataLst>
                  <p:tags r:id="rId28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8" name="矩形 7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29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0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8" name="矩形 7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grpSp>
        <p:nvGrpSpPr>
          <p:cNvPr id="496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497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98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99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0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1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2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3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4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5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506" name="文本框 505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507" name="组合 506"/>
          <p:cNvGrpSpPr/>
          <p:nvPr>
            <p:custDataLst>
              <p:tags r:id="rId3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508" name="组合 507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512" name="Freeform 74"/>
              <p:cNvSpPr>
                <a:spLocks noEditPoint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513" name="文本框 20"/>
              <p:cNvSpPr txBox="1"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514" name="矩形 513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15" name="直接连接符 514"/>
              <p:cNvCxnSpPr/>
              <p:nvPr>
                <p:custDataLst>
                  <p:tags r:id="rId7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9" name="组合 508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510" name="矩形 509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11" name="文本框 18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281952" y="1628800"/>
                <a:ext cx="689642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516" name="组合 515"/>
          <p:cNvGrpSpPr/>
          <p:nvPr>
            <p:custDataLst>
              <p:tags r:id="rId10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517" name="组合 516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523" name="矩形 522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24" name="文本框 86"/>
              <p:cNvSpPr txBox="1"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518" name="组合 517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519" name="文本框 81"/>
              <p:cNvSpPr txBox="1"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520" name="矩形 519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21" name="直接连接符 520"/>
              <p:cNvCxnSpPr/>
              <p:nvPr>
                <p:custDataLst>
                  <p:tags r:id="rId15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2" name="Freeform 71"/>
              <p:cNvSpPr>
                <a:spLocks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25" name="组合 524"/>
          <p:cNvGrpSpPr/>
          <p:nvPr>
            <p:custDataLst>
              <p:tags r:id="rId17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526" name="组合 525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532" name="矩形 531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33" name="文本框 131"/>
              <p:cNvSpPr txBox="1"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527" name="组合 526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528" name="文本框 126"/>
              <p:cNvSpPr txBox="1"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529" name="矩形 528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30" name="直接连接符 529"/>
              <p:cNvCxnSpPr/>
              <p:nvPr>
                <p:custDataLst>
                  <p:tags r:id="rId22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1" name="Freeform 306"/>
              <p:cNvSpPr>
                <a:spLocks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34" name="组合 533"/>
          <p:cNvGrpSpPr/>
          <p:nvPr>
            <p:custDataLst>
              <p:tags r:id="rId24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535" name="组合 534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541" name="矩形 540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42" name="文本框 78"/>
              <p:cNvSpPr txBox="1"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536" name="组合 535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537" name="文本框 73"/>
              <p:cNvSpPr txBox="1">
                <a:spLocks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538" name="矩形 537"/>
              <p:cNvSpPr/>
              <p:nvPr>
                <p:custDataLst>
                  <p:tags r:id="rId28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39" name="直接连接符 538"/>
              <p:cNvCxnSpPr/>
              <p:nvPr>
                <p:custDataLst>
                  <p:tags r:id="rId29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0" name="Freeform 30"/>
              <p:cNvSpPr>
                <a:spLocks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 dirty="0">
                  <a:solidFill>
                    <a:prstClr val="black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3810" y="1"/>
            <a:ext cx="1218819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20000" y="3170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Problem Description 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0650" y="847725"/>
            <a:ext cx="11957050" cy="32880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labor costs and the limited ability of robots to perform intricate disassembly tasks have led to the increasing use of human-robot collaboration (HRC) for disassembly.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uncertainty is that the </a:t>
            </a:r>
            <a:r>
              <a:rPr lang="en-US" altLang="zh-CN" sz="2400" b="1" dirty="0">
                <a:solidFill>
                  <a:srgbClr val="0174A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disassembly time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a task and the </a:t>
            </a:r>
            <a:r>
              <a:rPr lang="en-US" altLang="zh-CN" sz="2400" b="1" dirty="0">
                <a:solidFill>
                  <a:srgbClr val="0174A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 sequence selection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a human during execution might differ from the </a:t>
            </a:r>
            <a:r>
              <a:rPr lang="en-US" altLang="zh-CN" sz="2400" b="1" dirty="0">
                <a:solidFill>
                  <a:srgbClr val="0174A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pre-defined disassembly plan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 that dynamic disassembly planning for subsequent tasks is necessary.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13" name="矩形 12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5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4" name="矩形 3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6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grpSp>
        <p:nvGrpSpPr>
          <p:cNvPr id="55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59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3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6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7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8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9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0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1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2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73" name="文本框 72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74" name="组合 73"/>
          <p:cNvGrpSpPr/>
          <p:nvPr>
            <p:custDataLst>
              <p:tags r:id="rId3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75" name="组合 74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79" name="Freeform 74"/>
              <p:cNvSpPr>
                <a:spLocks noEditPoint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文本框 20"/>
              <p:cNvSpPr txBox="1"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81" name="矩形 80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2" name="直接连接符 81"/>
              <p:cNvCxnSpPr/>
              <p:nvPr>
                <p:custDataLst>
                  <p:tags r:id="rId7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77" name="矩形 76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78" name="文本框 18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281952" y="1628800"/>
                <a:ext cx="689642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83" name="组合 82"/>
          <p:cNvGrpSpPr/>
          <p:nvPr>
            <p:custDataLst>
              <p:tags r:id="rId10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84" name="组合 83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100" name="矩形 99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01" name="文本框 86"/>
              <p:cNvSpPr txBox="1"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85" name="组合 84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87" name="文本框 81"/>
              <p:cNvSpPr txBox="1"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91" name="矩形 90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95" name="直接连接符 94"/>
              <p:cNvCxnSpPr/>
              <p:nvPr>
                <p:custDataLst>
                  <p:tags r:id="rId15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Freeform 71"/>
              <p:cNvSpPr>
                <a:spLocks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02" name="组合 101"/>
          <p:cNvGrpSpPr/>
          <p:nvPr>
            <p:custDataLst>
              <p:tags r:id="rId17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103" name="组合 102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109" name="矩形 108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10" name="文本框 131"/>
              <p:cNvSpPr txBox="1"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04" name="组合 103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105" name="文本框 126"/>
              <p:cNvSpPr txBox="1"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106" name="矩形 105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07" name="直接连接符 106"/>
              <p:cNvCxnSpPr/>
              <p:nvPr>
                <p:custDataLst>
                  <p:tags r:id="rId22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Freeform 306"/>
              <p:cNvSpPr>
                <a:spLocks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1" name="组合 110"/>
          <p:cNvGrpSpPr/>
          <p:nvPr>
            <p:custDataLst>
              <p:tags r:id="rId24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112" name="组合 111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118" name="矩形 117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19" name="文本框 78"/>
              <p:cNvSpPr txBox="1"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13" name="组合 112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114" name="文本框 73"/>
              <p:cNvSpPr txBox="1">
                <a:spLocks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115" name="矩形 114"/>
              <p:cNvSpPr/>
              <p:nvPr>
                <p:custDataLst>
                  <p:tags r:id="rId28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16" name="直接连接符 115"/>
              <p:cNvCxnSpPr/>
              <p:nvPr>
                <p:custDataLst>
                  <p:tags r:id="rId29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Freeform 30"/>
              <p:cNvSpPr>
                <a:spLocks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 dirty="0">
                  <a:solidFill>
                    <a:prstClr val="black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" name="矩形 4"/>
            <p:cNvSpPr/>
            <p:nvPr/>
          </p:nvSpPr>
          <p:spPr>
            <a:xfrm>
              <a:off x="8856000" y="6583801"/>
              <a:ext cx="288000" cy="260400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fld>
            <a:endParaRPr lang="zh-HK" altLang="en-US" sz="16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64160" y="909320"/>
            <a:ext cx="11616690" cy="51060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HRC-based dynamic disassembly task assignment is innovatively modeled using the Stackelberg model to facilitate human-centric HRC.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  The improved MAPPO (i-MAPPO) algorithm is novel because it integratesthe Stackelberg equilibrium into the MAPPO advantage function to address Stackelberg policies in dynamic HRC scenarios effectively.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" name="矩形 4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67940" y="769620"/>
            <a:ext cx="6737985" cy="570039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" name="矩形 4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20015" y="476885"/>
            <a:ext cx="368173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200000"/>
              </a:lnSpc>
              <a:buFont typeface="Wingdings" panose="05000000000000000000" charset="0"/>
              <a:buChar char="Ø"/>
            </a:pPr>
            <a:r>
              <a:rPr lang="en-US" altLang="zh-CN" sz="2400">
                <a:sym typeface="+mn-ea"/>
              </a:rPr>
              <a:t>Form of the Policies</a:t>
            </a:r>
            <a:endParaRPr lang="en-US" altLang="zh-CN" sz="2400">
              <a:sym typeface="+mn-ea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90" y="1412875"/>
            <a:ext cx="5665470" cy="205232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95" y="4076700"/>
            <a:ext cx="5831205" cy="1142365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6770" y="1701165"/>
            <a:ext cx="6267450" cy="200977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" name="矩形 4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20015" y="476885"/>
            <a:ext cx="933386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200000"/>
              </a:lnSpc>
              <a:buFont typeface="Wingdings" panose="05000000000000000000" charset="0"/>
              <a:buChar char="Ø"/>
            </a:pPr>
            <a:r>
              <a:rPr lang="en-US" altLang="zh-CN" sz="2400">
                <a:sym typeface="+mn-ea"/>
              </a:rPr>
              <a:t>Return Values of the Human and the Robot</a:t>
            </a:r>
            <a:endParaRPr lang="en-US" altLang="zh-CN" sz="2400">
              <a:sym typeface="+mn-ea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1770" y="1557020"/>
            <a:ext cx="6181725" cy="114300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8865" y="1772285"/>
            <a:ext cx="5648960" cy="79756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6045" y="3644900"/>
            <a:ext cx="5572125" cy="98107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450" y="3622040"/>
            <a:ext cx="5610225" cy="9525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9" name="矩形 8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195" y="813435"/>
            <a:ext cx="12000230" cy="574611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342900" indent="-342900" algn="just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To address these issues, a hybrid disassembly system is developed that integrates manual and automated workstations, allowing for the flexible variation of manual resources as needed to optimize the disassembly process, with a focus on </a:t>
            </a:r>
            <a:r>
              <a:rPr lang="en-US" altLang="zh-CN" sz="2400" b="1" dirty="0">
                <a:solidFill>
                  <a:srgbClr val="0174A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reducing time and maximizing profit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 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342900" indent="-342900" algn="just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An enhanced proximal policy optimization (PPO) algorithm with </a:t>
            </a:r>
            <a:r>
              <a:rPr lang="en-US" altLang="zh-CN" sz="2400" b="1" dirty="0">
                <a:solidFill>
                  <a:srgbClr val="0174A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Reward-Shaping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is introduced to address the challenge of sparse rewards in reinforcement learning.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indent="0" algn="just" fontAlgn="auto">
              <a:lnSpc>
                <a:spcPct val="150000"/>
              </a:lnSpc>
              <a:buFont typeface="Wingdings" panose="05000000000000000000" charset="0"/>
              <a:buNone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indent="457200" algn="just" fontAlgn="auto">
              <a:lnSpc>
                <a:spcPct val="150000"/>
              </a:lnSpc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indent="457200" fontAlgn="auto">
              <a:lnSpc>
                <a:spcPct val="150000"/>
              </a:lnSpc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p:transition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" name="矩形 4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20015" y="476885"/>
            <a:ext cx="6096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200000"/>
              </a:lnSpc>
              <a:buFont typeface="Wingdings" panose="05000000000000000000" charset="0"/>
              <a:buChar char="Ø"/>
            </a:pPr>
            <a:r>
              <a:rPr lang="en-US" altLang="zh-CN" sz="2400">
                <a:sym typeface="+mn-ea"/>
              </a:rPr>
              <a:t>Policies That Satisfy Stackelberg Equilibrium</a:t>
            </a:r>
            <a:endParaRPr lang="en-US" altLang="zh-CN" sz="2400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l="1162" r="-264" b="18430"/>
          <a:stretch>
            <a:fillRect/>
          </a:stretch>
        </p:blipFill>
        <p:spPr>
          <a:xfrm>
            <a:off x="21590" y="1341120"/>
            <a:ext cx="6120130" cy="48958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l="2294" t="82162" r="-1138"/>
          <a:stretch>
            <a:fillRect/>
          </a:stretch>
        </p:blipFill>
        <p:spPr>
          <a:xfrm>
            <a:off x="5996305" y="3284855"/>
            <a:ext cx="6195695" cy="108648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" name="矩形 4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20015" y="476885"/>
            <a:ext cx="912558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200000"/>
              </a:lnSpc>
              <a:buFont typeface="Wingdings" panose="05000000000000000000" charset="0"/>
              <a:buChar char="Ø"/>
            </a:pPr>
            <a:r>
              <a:rPr lang="en-US" altLang="zh-CN" sz="2400">
                <a:sym typeface="+mn-ea"/>
              </a:rPr>
              <a:t>S</a:t>
            </a:r>
            <a:r>
              <a:rPr lang="en-US" altLang="zh-CN" sz="2400">
                <a:sym typeface="+mn-ea"/>
              </a:rPr>
              <a:t>olving optimal policy with the i-MAPPO algorithm</a:t>
            </a:r>
            <a:endParaRPr lang="en-US" altLang="zh-CN" sz="2400"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 r="36" b="31500"/>
          <a:stretch>
            <a:fillRect/>
          </a:stretch>
        </p:blipFill>
        <p:spPr>
          <a:xfrm>
            <a:off x="248285" y="1341120"/>
            <a:ext cx="6087110" cy="483616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395" y="1412875"/>
            <a:ext cx="2854325" cy="77660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3655" y="2108200"/>
            <a:ext cx="5638165" cy="74231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5395" y="3140710"/>
            <a:ext cx="5781675" cy="109601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" name="矩形 4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 t="68510" r="2766"/>
          <a:stretch>
            <a:fillRect/>
          </a:stretch>
        </p:blipFill>
        <p:spPr>
          <a:xfrm>
            <a:off x="47625" y="1988820"/>
            <a:ext cx="6219190" cy="233553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20015" y="476885"/>
            <a:ext cx="912558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200000"/>
              </a:lnSpc>
              <a:buFont typeface="Wingdings" panose="05000000000000000000" charset="0"/>
              <a:buChar char="Ø"/>
            </a:pPr>
            <a:r>
              <a:rPr lang="en-US" altLang="zh-CN" sz="2400">
                <a:sym typeface="+mn-ea"/>
              </a:rPr>
              <a:t>S</a:t>
            </a:r>
            <a:r>
              <a:rPr lang="en-US" altLang="zh-CN" sz="2400">
                <a:sym typeface="+mn-ea"/>
              </a:rPr>
              <a:t>olving optimal policy with the i-MAPPO algorithm</a:t>
            </a:r>
            <a:endParaRPr lang="en-US" altLang="zh-CN" sz="2400">
              <a:sym typeface="+mn-ea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3175" y="1682750"/>
            <a:ext cx="5821045" cy="226504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9825" y="4293235"/>
            <a:ext cx="5954395" cy="116205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7" name="矩形 6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9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grpSp>
        <p:nvGrpSpPr>
          <p:cNvPr id="55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56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9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0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3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6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7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8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9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0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71" name="文本框 70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72" name="组合 71"/>
          <p:cNvGrpSpPr/>
          <p:nvPr>
            <p:custDataLst>
              <p:tags r:id="rId3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73" name="组合 72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77" name="Freeform 74"/>
              <p:cNvSpPr>
                <a:spLocks noEditPoint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文本框 20"/>
              <p:cNvSpPr txBox="1"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79" name="矩形 78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0" name="直接连接符 79"/>
              <p:cNvCxnSpPr/>
              <p:nvPr>
                <p:custDataLst>
                  <p:tags r:id="rId7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组合 73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75" name="矩形 74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76" name="文本框 18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281952" y="1628800"/>
                <a:ext cx="689642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81" name="组合 80"/>
          <p:cNvGrpSpPr/>
          <p:nvPr>
            <p:custDataLst>
              <p:tags r:id="rId10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82" name="组合 81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91" name="矩形 90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95" name="文本框 86"/>
              <p:cNvSpPr txBox="1"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83" name="组合 82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84" name="文本框 81"/>
              <p:cNvSpPr txBox="1"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85" name="矩形 84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7" name="直接连接符 86"/>
              <p:cNvCxnSpPr/>
              <p:nvPr>
                <p:custDataLst>
                  <p:tags r:id="rId15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Freeform 71"/>
              <p:cNvSpPr>
                <a:spLocks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srgbClr val="044875"/>
                  </a:solidFill>
                </a:endParaRPr>
              </a:p>
            </p:txBody>
          </p:sp>
        </p:grpSp>
      </p:grpSp>
      <p:grpSp>
        <p:nvGrpSpPr>
          <p:cNvPr id="99" name="组合 98"/>
          <p:cNvGrpSpPr/>
          <p:nvPr>
            <p:custDataLst>
              <p:tags r:id="rId17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100" name="组合 99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106" name="矩形 105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07" name="文本框 131"/>
              <p:cNvSpPr txBox="1"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01" name="组合 100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102" name="文本框 126"/>
              <p:cNvSpPr txBox="1"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103" name="矩形 102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04" name="直接连接符 103"/>
              <p:cNvCxnSpPr/>
              <p:nvPr>
                <p:custDataLst>
                  <p:tags r:id="rId22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5" name="Freeform 306"/>
              <p:cNvSpPr>
                <a:spLocks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08" name="组合 107"/>
          <p:cNvGrpSpPr/>
          <p:nvPr>
            <p:custDataLst>
              <p:tags r:id="rId24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109" name="组合 108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115" name="矩形 114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16" name="文本框 78"/>
              <p:cNvSpPr txBox="1"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10" name="组合 109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111" name="文本框 73"/>
              <p:cNvSpPr txBox="1">
                <a:spLocks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112" name="矩形 111"/>
              <p:cNvSpPr/>
              <p:nvPr>
                <p:custDataLst>
                  <p:tags r:id="rId28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13" name="直接连接符 112"/>
              <p:cNvCxnSpPr/>
              <p:nvPr>
                <p:custDataLst>
                  <p:tags r:id="rId29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4" name="Freeform 30"/>
              <p:cNvSpPr>
                <a:spLocks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 dirty="0">
                  <a:solidFill>
                    <a:prstClr val="black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1115568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Case Study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4065" y="1341120"/>
            <a:ext cx="8103235" cy="512508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1115568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Performance Analysis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905" y="1370965"/>
            <a:ext cx="9481820" cy="485838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1115568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Performance Analysis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rcRect t="2173" r="1018"/>
          <a:stretch>
            <a:fillRect/>
          </a:stretch>
        </p:blipFill>
        <p:spPr>
          <a:xfrm>
            <a:off x="120015" y="2029460"/>
            <a:ext cx="6480175" cy="31445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rcRect l="2683" t="4962" r="4121"/>
          <a:stretch>
            <a:fillRect/>
          </a:stretch>
        </p:blipFill>
        <p:spPr>
          <a:xfrm>
            <a:off x="6600190" y="2122805"/>
            <a:ext cx="5552440" cy="295783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1115568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Performance Analysis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rcRect l="2057" t="1554"/>
          <a:stretch>
            <a:fillRect/>
          </a:stretch>
        </p:blipFill>
        <p:spPr>
          <a:xfrm>
            <a:off x="48260" y="1548130"/>
            <a:ext cx="6142990" cy="406844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rcRect l="1420"/>
          <a:stretch>
            <a:fillRect/>
          </a:stretch>
        </p:blipFill>
        <p:spPr>
          <a:xfrm>
            <a:off x="6167755" y="1753870"/>
            <a:ext cx="6031230" cy="313245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1115568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Performance Analysis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341120"/>
            <a:ext cx="5052695" cy="49663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2445" y="1917065"/>
            <a:ext cx="6429375" cy="30480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"/>
            <a:ext cx="1219200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2"/>
            </p:custDataLst>
          </p:nvPr>
        </p:nvSpPr>
        <p:spPr>
          <a:xfrm>
            <a:off x="0" y="6687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Experiment Results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31" name="矩形 3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4160" y="768985"/>
            <a:ext cx="1115568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 b="1" dirty="0">
                <a:solidFill>
                  <a:srgbClr val="0174A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Performance Analysis</a:t>
            </a:r>
            <a:endParaRPr lang="en-US" altLang="zh-CN" sz="2000" b="1" dirty="0">
              <a:solidFill>
                <a:srgbClr val="0174A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6345" y="1237093"/>
            <a:ext cx="10859907" cy="0"/>
          </a:xfrm>
          <a:prstGeom prst="line">
            <a:avLst/>
          </a:prstGeom>
          <a:ln>
            <a:solidFill>
              <a:srgbClr val="0174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rcRect l="3407" t="4326" r="4560"/>
          <a:stretch>
            <a:fillRect/>
          </a:stretch>
        </p:blipFill>
        <p:spPr>
          <a:xfrm>
            <a:off x="-23495" y="1823720"/>
            <a:ext cx="5831840" cy="34124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48865"/>
            <a:ext cx="5994400" cy="139573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74172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lnSpc>
                <a:spcPct val="150000"/>
              </a:lnSpc>
            </a:pPr>
            <a:endParaRPr lang="zh-CN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807825" y="6383655"/>
            <a:ext cx="384175" cy="645160"/>
          </a:xfrm>
          <a:prstGeom prst="rect">
            <a:avLst/>
          </a:prstGeom>
          <a:solidFill>
            <a:srgbClr val="0174AB"/>
          </a:solidFill>
        </p:spPr>
        <p:txBody>
          <a:bodyPr wrap="square" anchor="ctr">
            <a:spAutoFit/>
          </a:bodyPr>
          <a:lstStyle/>
          <a:p>
            <a:pPr algn="ctr" fontAlgn="auto">
              <a:lnSpc>
                <a:spcPct val="150000"/>
              </a:lnSpc>
            </a:pPr>
            <a:endParaRPr lang="en-US" altLang="zh-C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</a:pPr>
            <a:fld id="{8592E714-8771-4256-B120-A1444CD7D5F3}" type="slidenum">
              <a:rPr lang="zh-HK" altLang="en-US" sz="2400" smtClean="0">
                <a:solidFill>
                  <a:schemeClr val="bg1"/>
                </a:solidFill>
              </a:rPr>
            </a:fld>
            <a:endParaRPr lang="zh-HK" altLang="en-US" sz="2400" dirty="0" smtClean="0">
              <a:solidFill>
                <a:schemeClr val="bg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17" name="矩形 16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1488" y="55940"/>
            <a:ext cx="65398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-24130" y="836930"/>
            <a:ext cx="108210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Wingdings" panose="05000000000000000000" charset="0"/>
              <a:buChar char="Ø"/>
            </a:pPr>
            <a:r>
              <a:rPr lang="en-US" altLang="zh-CN" sz="2400"/>
              <a:t>System model and problem description</a:t>
            </a:r>
            <a:endParaRPr lang="en-US" altLang="zh-CN" sz="24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3615" y="1412875"/>
            <a:ext cx="9719310" cy="496697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组合 108"/>
          <p:cNvGrpSpPr/>
          <p:nvPr/>
        </p:nvGrpSpPr>
        <p:grpSpPr>
          <a:xfrm>
            <a:off x="1524000" y="6569404"/>
            <a:ext cx="9144000" cy="288596"/>
            <a:chOff x="0" y="6569404"/>
            <a:chExt cx="9144000" cy="288596"/>
          </a:xfrm>
        </p:grpSpPr>
        <p:sp>
          <p:nvSpPr>
            <p:cNvPr id="110" name="矩形 109"/>
            <p:cNvSpPr/>
            <p:nvPr/>
          </p:nvSpPr>
          <p:spPr>
            <a:xfrm>
              <a:off x="8856000" y="6570000"/>
              <a:ext cx="288000" cy="288000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2</a:t>
              </a:r>
              <a:endParaRPr lang="zh-CN" alt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1" name="矩形 110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 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63" name="矩形 62"/>
          <p:cNvSpPr/>
          <p:nvPr/>
        </p:nvSpPr>
        <p:spPr>
          <a:xfrm>
            <a:off x="10380000" y="6575502"/>
            <a:ext cx="288000" cy="276999"/>
          </a:xfrm>
          <a:prstGeom prst="rect">
            <a:avLst/>
          </a:prstGeom>
          <a:solidFill>
            <a:srgbClr val="0174AB"/>
          </a:solidFill>
        </p:spPr>
        <p:txBody>
          <a:bodyPr wrap="square" anchor="ctr">
            <a:spAutoFit/>
          </a:bodyPr>
          <a:lstStyle/>
          <a:p>
            <a:pPr algn="ctr"/>
            <a:endParaRPr lang="zh-CN" altLang="en-US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10356361" y="6575500"/>
            <a:ext cx="33528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18</a:t>
            </a:r>
            <a:endParaRPr lang="zh-CN" altLang="en-US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9" name="矩形 8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grpSp>
        <p:nvGrpSpPr>
          <p:cNvPr id="67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68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9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0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1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2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3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4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5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6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77" name="文本框 76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78" name="组合 77"/>
          <p:cNvGrpSpPr/>
          <p:nvPr>
            <p:custDataLst>
              <p:tags r:id="rId3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79" name="组合 78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83" name="Freeform 74"/>
              <p:cNvSpPr>
                <a:spLocks noEditPoint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文本框 20"/>
              <p:cNvSpPr txBox="1"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85" name="矩形 84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7" name="直接连接符 86"/>
              <p:cNvCxnSpPr/>
              <p:nvPr>
                <p:custDataLst>
                  <p:tags r:id="rId7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81" name="矩形 80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82" name="文本框 18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281952" y="1628800"/>
                <a:ext cx="689642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88" name="组合 87"/>
          <p:cNvGrpSpPr/>
          <p:nvPr>
            <p:custDataLst>
              <p:tags r:id="rId10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91" name="组合 90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103" name="矩形 102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04" name="文本框 86"/>
              <p:cNvSpPr txBox="1"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99" name="文本框 81"/>
              <p:cNvSpPr txBox="1"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100" name="矩形 99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01" name="直接连接符 100"/>
              <p:cNvCxnSpPr/>
              <p:nvPr>
                <p:custDataLst>
                  <p:tags r:id="rId15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Freeform 71"/>
              <p:cNvSpPr>
                <a:spLocks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05" name="组合 104"/>
          <p:cNvGrpSpPr/>
          <p:nvPr>
            <p:custDataLst>
              <p:tags r:id="rId17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106" name="组合 105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115" name="矩形 114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16" name="文本框 131"/>
              <p:cNvSpPr txBox="1"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07" name="组合 106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108" name="文本框 126"/>
              <p:cNvSpPr txBox="1"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112" name="矩形 111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13" name="直接连接符 112"/>
              <p:cNvCxnSpPr/>
              <p:nvPr>
                <p:custDataLst>
                  <p:tags r:id="rId22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4" name="Freeform 306"/>
              <p:cNvSpPr>
                <a:spLocks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7" name="组合 116"/>
          <p:cNvGrpSpPr/>
          <p:nvPr>
            <p:custDataLst>
              <p:tags r:id="rId24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118" name="组合 117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124" name="矩形 123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25" name="文本框 78"/>
              <p:cNvSpPr txBox="1"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19" name="组合 118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120" name="文本框 73"/>
              <p:cNvSpPr txBox="1">
                <a:spLocks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121" name="矩形 120"/>
              <p:cNvSpPr/>
              <p:nvPr>
                <p:custDataLst>
                  <p:tags r:id="rId28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22" name="直接连接符 121"/>
              <p:cNvCxnSpPr/>
              <p:nvPr>
                <p:custDataLst>
                  <p:tags r:id="rId29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Freeform 30"/>
              <p:cNvSpPr>
                <a:spLocks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 dirty="0">
                  <a:solidFill>
                    <a:prstClr val="black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92001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-8687" y="72603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 Conclusion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21" name="矩形 20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3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195" y="813435"/>
            <a:ext cx="12000230" cy="574611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342900" indent="-342900" algn="just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By proposing optimal disassembly task assignment policies that adhere to the Stackelberg model, this paper offers a </a:t>
            </a:r>
            <a:r>
              <a:rPr lang="en-US" altLang="zh-CN" sz="2400" b="1" dirty="0">
                <a:solidFill>
                  <a:srgbClr val="0174A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robust solution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for dynamic disassembly planning that balances efficiency and safety in HRC.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342900" indent="-342900" algn="just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In future work, the factors that influence human uncertainty in HRC and their impact on disassembly task assignments can be explored in greater depth. 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indent="0" algn="just" fontAlgn="auto">
              <a:lnSpc>
                <a:spcPct val="150000"/>
              </a:lnSpc>
              <a:buFont typeface="Wingdings" panose="05000000000000000000" charset="0"/>
              <a:buNone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indent="457200" algn="just" fontAlgn="auto">
              <a:lnSpc>
                <a:spcPct val="150000"/>
              </a:lnSpc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indent="457200" fontAlgn="auto">
              <a:lnSpc>
                <a:spcPct val="150000"/>
              </a:lnSpc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p:transition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5080" y="1806918"/>
            <a:ext cx="12186920" cy="2528571"/>
            <a:chOff x="1525913" y="1805668"/>
            <a:chExt cx="9160220" cy="2433364"/>
          </a:xfrm>
        </p:grpSpPr>
        <p:sp>
          <p:nvSpPr>
            <p:cNvPr id="8" name="矩形 7"/>
            <p:cNvSpPr/>
            <p:nvPr/>
          </p:nvSpPr>
          <p:spPr>
            <a:xfrm>
              <a:off x="1525913" y="1960275"/>
              <a:ext cx="9160220" cy="2278757"/>
            </a:xfrm>
            <a:prstGeom prst="rect">
              <a:avLst/>
            </a:prstGeom>
            <a:solidFill>
              <a:srgbClr val="0174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2081200" y="1805668"/>
              <a:ext cx="8233103" cy="195365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chemeClr val="bg1"/>
                  </a:solidFill>
                  <a:latin typeface="Arial" panose="020B0604020202020204" pitchFamily="34" charset="0"/>
                  <a:ea typeface="等线" panose="02010600030101010101" charset="-122"/>
                  <a:cs typeface="Arial" panose="020B0604020202020204" pitchFamily="34" charset="0"/>
                </a:rPr>
                <a:t> Partially observable deep reinforcement learning for </a:t>
              </a:r>
              <a:endParaRPr lang="en-US" altLang="zh-CN" sz="2800" b="1" dirty="0">
                <a:solidFill>
                  <a:schemeClr val="bg1"/>
                </a:solidFill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chemeClr val="bg1"/>
                  </a:solidFill>
                  <a:latin typeface="Arial" panose="020B0604020202020204" pitchFamily="34" charset="0"/>
                  <a:ea typeface="等线" panose="02010600030101010101" charset="-122"/>
                  <a:cs typeface="Arial" panose="020B0604020202020204" pitchFamily="34" charset="0"/>
                </a:rPr>
                <a:t>multi-agent strategy optimization of human-robot collaborative disassembly: A case of retired electric vehicle battery</a:t>
              </a:r>
              <a:endParaRPr lang="en-US" altLang="zh-CN" sz="2800" b="1" dirty="0">
                <a:solidFill>
                  <a:schemeClr val="bg1"/>
                </a:solidFill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</a:endParaRPr>
            </a:p>
          </p:txBody>
        </p:sp>
      </p:grpSp>
      <p:sp>
        <p:nvSpPr>
          <p:cNvPr id="2" name="文本框 1"/>
          <p:cNvSpPr txBox="1"/>
          <p:nvPr/>
        </p:nvSpPr>
        <p:spPr bwMode="auto">
          <a:xfrm>
            <a:off x="351876" y="165152"/>
            <a:ext cx="2054225" cy="64516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3600" b="1" noProof="1">
                <a:solidFill>
                  <a:srgbClr val="044875"/>
                </a:solidFill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Paper 5</a:t>
            </a:r>
            <a:endParaRPr lang="en-US" altLang="zh-CN" sz="3600" b="1" noProof="1">
              <a:solidFill>
                <a:srgbClr val="044875"/>
              </a:solidFill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17" name="矩形 16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9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51876" y="4596014"/>
            <a:ext cx="1164812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Publish </a:t>
            </a:r>
            <a:r>
              <a:rPr lang="en-US" altLang="zh-CN" b="1" dirty="0" err="1">
                <a:latin typeface="Arial" panose="020B0604020202020204" pitchFamily="34" charset="0"/>
                <a:cs typeface="Arial" panose="020B0604020202020204" pitchFamily="34" charset="0"/>
              </a:rPr>
              <a:t>Journal: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Robotics and Computer-Integrated Manufacturing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51876" y="5100204"/>
            <a:ext cx="58318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Published Time: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2024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35" y="3933190"/>
            <a:ext cx="11922760" cy="4832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Jiaxu Gao, Guoxian Wang, Jinhua Xiao, Pai Zheng, Eujin Pei</a:t>
            </a:r>
            <a:endParaRPr lang="en-US" altLang="zh-CN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35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37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38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39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0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1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2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3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4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31" name="文本框 30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19" name="组合 18"/>
          <p:cNvGrpSpPr/>
          <p:nvPr>
            <p:custDataLst>
              <p:tags r:id="rId1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14" name="组合 13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49" name="Freeform 74"/>
              <p:cNvSpPr>
                <a:spLocks noEditPoints="1"/>
              </p:cNvSpPr>
              <p:nvPr>
                <p:custDataLst>
                  <p:tags r:id="rId2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文本框 20"/>
              <p:cNvSpPr txBox="1">
                <a:spLocks noChangeArrowheads="1"/>
              </p:cNvSpPr>
              <p:nvPr>
                <p:custDataLst>
                  <p:tags r:id="rId3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51" name="矩形 50"/>
              <p:cNvSpPr/>
              <p:nvPr>
                <p:custDataLst>
                  <p:tags r:id="rId4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2" name="直接连接符 51"/>
              <p:cNvCxnSpPr/>
              <p:nvPr>
                <p:custDataLst>
                  <p:tags r:id="rId5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组合 9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53" name="矩形 52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4" name="文本框 18"/>
              <p:cNvSpPr txBox="1">
                <a:spLocks noChangeArrowheads="1"/>
              </p:cNvSpPr>
              <p:nvPr>
                <p:custDataLst>
                  <p:tags r:id="rId7"/>
                </p:custDataLst>
              </p:nvPr>
            </p:nvSpPr>
            <p:spPr bwMode="auto">
              <a:xfrm>
                <a:off x="3281952" y="1628800"/>
                <a:ext cx="689642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22" name="组合 21"/>
          <p:cNvGrpSpPr/>
          <p:nvPr>
            <p:custDataLst>
              <p:tags r:id="rId8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12" name="组合 11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61" name="矩形 60"/>
              <p:cNvSpPr/>
              <p:nvPr>
                <p:custDataLst>
                  <p:tags r:id="rId9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62" name="文本框 86"/>
              <p:cNvSpPr txBox="1">
                <a:spLocks noChangeArrowheads="1"/>
              </p:cNvSpPr>
              <p:nvPr>
                <p:custDataLst>
                  <p:tags r:id="rId10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56" name="文本框 81"/>
              <p:cNvSpPr txBox="1">
                <a:spLocks noChangeArrowhead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57" name="矩形 56"/>
              <p:cNvSpPr/>
              <p:nvPr>
                <p:custDataLst>
                  <p:tags r:id="rId12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8" name="直接连接符 57"/>
              <p:cNvCxnSpPr/>
              <p:nvPr>
                <p:custDataLst>
                  <p:tags r:id="rId13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Freeform 71"/>
              <p:cNvSpPr>
                <a:spLocks noEditPoints="1"/>
              </p:cNvSpPr>
              <p:nvPr>
                <p:custDataLst>
                  <p:tags r:id="rId14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3" name="组合 22"/>
          <p:cNvGrpSpPr/>
          <p:nvPr>
            <p:custDataLst>
              <p:tags r:id="rId15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13" name="组合 12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89" name="矩形 88"/>
              <p:cNvSpPr/>
              <p:nvPr>
                <p:custDataLst>
                  <p:tags r:id="rId16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90" name="文本框 131"/>
              <p:cNvSpPr txBox="1">
                <a:spLocks noChangeArrowheads="1"/>
              </p:cNvSpPr>
              <p:nvPr>
                <p:custDataLst>
                  <p:tags r:id="rId17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64" name="文本框 126"/>
              <p:cNvSpPr txBox="1">
                <a:spLocks noChangeArrowheads="1"/>
              </p:cNvSpPr>
              <p:nvPr>
                <p:custDataLst>
                  <p:tags r:id="rId18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65" name="矩形 64"/>
              <p:cNvSpPr/>
              <p:nvPr>
                <p:custDataLst>
                  <p:tags r:id="rId19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6" name="直接连接符 85"/>
              <p:cNvCxnSpPr/>
              <p:nvPr>
                <p:custDataLst>
                  <p:tags r:id="rId20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Freeform 306"/>
              <p:cNvSpPr>
                <a:spLocks noEditPoint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0" name="组合 19"/>
          <p:cNvGrpSpPr/>
          <p:nvPr>
            <p:custDataLst>
              <p:tags r:id="rId22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11" name="组合 10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97" name="矩形 96"/>
              <p:cNvSpPr/>
              <p:nvPr>
                <p:custDataLst>
                  <p:tags r:id="rId23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98" name="文本框 78"/>
              <p:cNvSpPr txBox="1">
                <a:spLocks noChangeArrowheads="1"/>
              </p:cNvSpPr>
              <p:nvPr>
                <p:custDataLst>
                  <p:tags r:id="rId24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92" name="文本框 73"/>
              <p:cNvSpPr txBox="1">
                <a:spLocks noChangeArrowheads="1"/>
              </p:cNvSpPr>
              <p:nvPr>
                <p:custDataLst>
                  <p:tags r:id="rId25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93" name="矩形 92"/>
              <p:cNvSpPr/>
              <p:nvPr>
                <p:custDataLst>
                  <p:tags r:id="rId26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94" name="直接连接符 93"/>
              <p:cNvCxnSpPr/>
              <p:nvPr>
                <p:custDataLst>
                  <p:tags r:id="rId27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Freeform 30"/>
              <p:cNvSpPr>
                <a:spLocks noEditPoints="1"/>
              </p:cNvSpPr>
              <p:nvPr>
                <p:custDataLst>
                  <p:tags r:id="rId28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8" name="矩形 7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29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0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8" name="矩形 7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1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grpSp>
        <p:nvGrpSpPr>
          <p:cNvPr id="496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497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98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499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0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1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2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3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4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505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506" name="文本框 505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507" name="组合 506"/>
          <p:cNvGrpSpPr/>
          <p:nvPr>
            <p:custDataLst>
              <p:tags r:id="rId3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508" name="组合 507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512" name="Freeform 74"/>
              <p:cNvSpPr>
                <a:spLocks noEditPoint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513" name="文本框 20"/>
              <p:cNvSpPr txBox="1"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514" name="矩形 513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15" name="直接连接符 514"/>
              <p:cNvCxnSpPr/>
              <p:nvPr>
                <p:custDataLst>
                  <p:tags r:id="rId7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9" name="组合 508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510" name="矩形 509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11" name="文本框 18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281952" y="1628800"/>
                <a:ext cx="689642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516" name="组合 515"/>
          <p:cNvGrpSpPr/>
          <p:nvPr>
            <p:custDataLst>
              <p:tags r:id="rId10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517" name="组合 516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523" name="矩形 522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24" name="文本框 86"/>
              <p:cNvSpPr txBox="1"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518" name="组合 517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519" name="文本框 81"/>
              <p:cNvSpPr txBox="1"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520" name="矩形 519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21" name="直接连接符 520"/>
              <p:cNvCxnSpPr/>
              <p:nvPr>
                <p:custDataLst>
                  <p:tags r:id="rId15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2" name="Freeform 71"/>
              <p:cNvSpPr>
                <a:spLocks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25" name="组合 524"/>
          <p:cNvGrpSpPr/>
          <p:nvPr>
            <p:custDataLst>
              <p:tags r:id="rId17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526" name="组合 525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532" name="矩形 531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33" name="文本框 131"/>
              <p:cNvSpPr txBox="1"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527" name="组合 526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528" name="文本框 126"/>
              <p:cNvSpPr txBox="1"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529" name="矩形 528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30" name="直接连接符 529"/>
              <p:cNvCxnSpPr/>
              <p:nvPr>
                <p:custDataLst>
                  <p:tags r:id="rId22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1" name="Freeform 306"/>
              <p:cNvSpPr>
                <a:spLocks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34" name="组合 533"/>
          <p:cNvGrpSpPr/>
          <p:nvPr>
            <p:custDataLst>
              <p:tags r:id="rId24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535" name="组合 534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541" name="矩形 540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542" name="文本框 78"/>
              <p:cNvSpPr txBox="1"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536" name="组合 535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537" name="文本框 73"/>
              <p:cNvSpPr txBox="1">
                <a:spLocks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538" name="矩形 537"/>
              <p:cNvSpPr/>
              <p:nvPr>
                <p:custDataLst>
                  <p:tags r:id="rId28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539" name="直接连接符 538"/>
              <p:cNvCxnSpPr/>
              <p:nvPr>
                <p:custDataLst>
                  <p:tags r:id="rId29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0" name="Freeform 30"/>
              <p:cNvSpPr>
                <a:spLocks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 dirty="0">
                  <a:solidFill>
                    <a:prstClr val="black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3810" y="1"/>
            <a:ext cx="12188190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20000" y="31704"/>
            <a:ext cx="491415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Times New Roman" panose="02020603050405020304" pitchFamily="18" charset="0"/>
              </a:rPr>
              <a:t>Problem Description 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13" name="矩形 12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5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0645" y="909320"/>
            <a:ext cx="11938000" cy="24803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 fontAlgn="auto">
              <a:lnSpc>
                <a:spcPct val="200000"/>
              </a:lnSpc>
              <a:buFont typeface="Wingdings" panose="05000000000000000000" charset="0"/>
              <a:buChar char="Ø"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Because of the uncertainty of retired EV battery disassembly and the inefficiency of the existing disassembling sequence, it is difficult to be fully accomplish through human-robot collaboration (HRC) disassembly.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4" name="矩形 3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6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41" y="156931"/>
            <a:ext cx="3708559" cy="681038"/>
          </a:xfrm>
          <a:prstGeom prst="rect">
            <a:avLst/>
          </a:prstGeom>
        </p:spPr>
      </p:pic>
      <p:grpSp>
        <p:nvGrpSpPr>
          <p:cNvPr id="55" name="组合 18"/>
          <p:cNvGrpSpPr/>
          <p:nvPr/>
        </p:nvGrpSpPr>
        <p:grpSpPr bwMode="auto">
          <a:xfrm>
            <a:off x="2409457" y="2650330"/>
            <a:ext cx="1505450" cy="1479472"/>
            <a:chOff x="1709739" y="2636838"/>
            <a:chExt cx="1590160" cy="1584325"/>
          </a:xfrm>
          <a:solidFill>
            <a:srgbClr val="044875"/>
          </a:solidFill>
        </p:grpSpPr>
        <p:sp>
          <p:nvSpPr>
            <p:cNvPr id="59" name="Freeform 6"/>
            <p:cNvSpPr>
              <a:spLocks noChangeArrowheads="1"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3" name="Freeform 7"/>
            <p:cNvSpPr>
              <a:spLocks noEditPoints="1" noChangeArrowhead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6" name="Freeform 8"/>
            <p:cNvSpPr>
              <a:spLocks noChangeArrowheads="1"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7" name="Freeform 9"/>
            <p:cNvSpPr>
              <a:spLocks noChangeArrowheads="1"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8" name="Freeform 10"/>
            <p:cNvSpPr>
              <a:spLocks noChangeArrowheads="1"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69" name="Freeform 11"/>
            <p:cNvSpPr>
              <a:spLocks noChangeArrowheads="1"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0" name="Freeform 12"/>
            <p:cNvSpPr>
              <a:spLocks noChangeArrowheads="1"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1" name="Freeform 13"/>
            <p:cNvSpPr>
              <a:spLocks noChangeArrowheads="1"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  <p:sp>
          <p:nvSpPr>
            <p:cNvPr id="72" name="Freeform 14"/>
            <p:cNvSpPr>
              <a:spLocks noChangeArrowheads="1"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HK" altLang="en-US">
                <a:ea typeface="等线" panose="02010600030101010101" charset="-122"/>
              </a:endParaRPr>
            </a:p>
          </p:txBody>
        </p:sp>
      </p:grpSp>
      <p:sp>
        <p:nvSpPr>
          <p:cNvPr id="73" name="文本框 72"/>
          <p:cNvSpPr txBox="1"/>
          <p:nvPr/>
        </p:nvSpPr>
        <p:spPr bwMode="auto">
          <a:xfrm>
            <a:off x="2135561" y="4129802"/>
            <a:ext cx="2054225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en-US" altLang="zh-CN" sz="2800" b="1" noProof="1">
                <a:solidFill>
                  <a:srgbClr val="044875"/>
                </a:solidFill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rPr>
              <a:t>Contents</a:t>
            </a:r>
            <a:endParaRPr lang="en-US" altLang="zh-CN" sz="2800" b="1" noProof="1">
              <a:solidFill>
                <a:srgbClr val="044875"/>
              </a:solidFill>
              <a:latin typeface="Times New Roman" panose="02020603050405020304" pitchFamily="18" charset="0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grpSp>
        <p:nvGrpSpPr>
          <p:cNvPr id="74" name="组合 73"/>
          <p:cNvGrpSpPr/>
          <p:nvPr>
            <p:custDataLst>
              <p:tags r:id="rId3"/>
            </p:custDataLst>
          </p:nvPr>
        </p:nvGrpSpPr>
        <p:grpSpPr>
          <a:xfrm>
            <a:off x="4523741" y="2047924"/>
            <a:ext cx="5370513" cy="534987"/>
            <a:chOff x="3281952" y="1484784"/>
            <a:chExt cx="5370513" cy="534987"/>
          </a:xfrm>
        </p:grpSpPr>
        <p:grpSp>
          <p:nvGrpSpPr>
            <p:cNvPr id="75" name="组合 74"/>
            <p:cNvGrpSpPr/>
            <p:nvPr/>
          </p:nvGrpSpPr>
          <p:grpSpPr>
            <a:xfrm>
              <a:off x="3943940" y="1484784"/>
              <a:ext cx="4708525" cy="534987"/>
              <a:chOff x="3943940" y="1626760"/>
              <a:chExt cx="4708525" cy="534987"/>
            </a:xfrm>
          </p:grpSpPr>
          <p:sp>
            <p:nvSpPr>
              <p:cNvPr id="79" name="Freeform 74"/>
              <p:cNvSpPr>
                <a:spLocks noEditPoint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4050302" y="1772810"/>
                <a:ext cx="403225" cy="263525"/>
              </a:xfrm>
              <a:custGeom>
                <a:avLst/>
                <a:gdLst>
                  <a:gd name="T0" fmla="*/ 18 w 99"/>
                  <a:gd name="T1" fmla="*/ 58 h 65"/>
                  <a:gd name="T2" fmla="*/ 53 w 99"/>
                  <a:gd name="T3" fmla="*/ 65 h 65"/>
                  <a:gd name="T4" fmla="*/ 87 w 99"/>
                  <a:gd name="T5" fmla="*/ 57 h 65"/>
                  <a:gd name="T6" fmla="*/ 87 w 99"/>
                  <a:gd name="T7" fmla="*/ 23 h 65"/>
                  <a:gd name="T8" fmla="*/ 53 w 99"/>
                  <a:gd name="T9" fmla="*/ 28 h 65"/>
                  <a:gd name="T10" fmla="*/ 18 w 99"/>
                  <a:gd name="T11" fmla="*/ 23 h 65"/>
                  <a:gd name="T12" fmla="*/ 18 w 99"/>
                  <a:gd name="T13" fmla="*/ 58 h 65"/>
                  <a:gd name="T14" fmla="*/ 99 w 99"/>
                  <a:gd name="T15" fmla="*/ 8 h 65"/>
                  <a:gd name="T16" fmla="*/ 99 w 99"/>
                  <a:gd name="T17" fmla="*/ 17 h 65"/>
                  <a:gd name="T18" fmla="*/ 53 w 99"/>
                  <a:gd name="T19" fmla="*/ 24 h 65"/>
                  <a:gd name="T20" fmla="*/ 7 w 99"/>
                  <a:gd name="T21" fmla="*/ 17 h 65"/>
                  <a:gd name="T22" fmla="*/ 7 w 99"/>
                  <a:gd name="T23" fmla="*/ 34 h 65"/>
                  <a:gd name="T24" fmla="*/ 9 w 99"/>
                  <a:gd name="T25" fmla="*/ 37 h 65"/>
                  <a:gd name="T26" fmla="*/ 5 w 99"/>
                  <a:gd name="T27" fmla="*/ 41 h 65"/>
                  <a:gd name="T28" fmla="*/ 2 w 99"/>
                  <a:gd name="T29" fmla="*/ 37 h 65"/>
                  <a:gd name="T30" fmla="*/ 4 w 99"/>
                  <a:gd name="T31" fmla="*/ 34 h 65"/>
                  <a:gd name="T32" fmla="*/ 4 w 99"/>
                  <a:gd name="T33" fmla="*/ 8 h 65"/>
                  <a:gd name="T34" fmla="*/ 53 w 99"/>
                  <a:gd name="T35" fmla="*/ 0 h 65"/>
                  <a:gd name="T36" fmla="*/ 99 w 99"/>
                  <a:gd name="T37" fmla="*/ 8 h 65"/>
                  <a:gd name="T38" fmla="*/ 8 w 99"/>
                  <a:gd name="T39" fmla="*/ 42 h 65"/>
                  <a:gd name="T40" fmla="*/ 3 w 99"/>
                  <a:gd name="T41" fmla="*/ 42 h 65"/>
                  <a:gd name="T42" fmla="*/ 0 w 99"/>
                  <a:gd name="T43" fmla="*/ 58 h 65"/>
                  <a:gd name="T44" fmla="*/ 2 w 99"/>
                  <a:gd name="T45" fmla="*/ 58 h 65"/>
                  <a:gd name="T46" fmla="*/ 3 w 99"/>
                  <a:gd name="T47" fmla="*/ 56 h 65"/>
                  <a:gd name="T48" fmla="*/ 3 w 99"/>
                  <a:gd name="T49" fmla="*/ 58 h 65"/>
                  <a:gd name="T50" fmla="*/ 6 w 99"/>
                  <a:gd name="T51" fmla="*/ 59 h 65"/>
                  <a:gd name="T52" fmla="*/ 7 w 99"/>
                  <a:gd name="T53" fmla="*/ 57 h 65"/>
                  <a:gd name="T54" fmla="*/ 7 w 99"/>
                  <a:gd name="T55" fmla="*/ 59 h 65"/>
                  <a:gd name="T56" fmla="*/ 8 w 99"/>
                  <a:gd name="T57" fmla="*/ 59 h 65"/>
                  <a:gd name="T58" fmla="*/ 8 w 99"/>
                  <a:gd name="T59" fmla="*/ 51 h 65"/>
                  <a:gd name="T60" fmla="*/ 9 w 99"/>
                  <a:gd name="T61" fmla="*/ 58 h 65"/>
                  <a:gd name="T62" fmla="*/ 11 w 99"/>
                  <a:gd name="T63" fmla="*/ 58 h 65"/>
                  <a:gd name="T64" fmla="*/ 8 w 99"/>
                  <a:gd name="T6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文本框 20"/>
              <p:cNvSpPr txBox="1"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4599577" y="1648846"/>
                <a:ext cx="3989387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Problem Description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81" name="矩形 80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3943940" y="1626760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82" name="直接连接符 81"/>
              <p:cNvCxnSpPr/>
              <p:nvPr>
                <p:custDataLst>
                  <p:tags r:id="rId7"/>
                </p:custDataLst>
              </p:nvPr>
            </p:nvCxnSpPr>
            <p:spPr bwMode="auto">
              <a:xfrm flipH="1">
                <a:off x="4593227" y="1626760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281952" y="1484784"/>
              <a:ext cx="689642" cy="534987"/>
              <a:chOff x="3281952" y="1626760"/>
              <a:chExt cx="689642" cy="534987"/>
            </a:xfrm>
          </p:grpSpPr>
          <p:sp>
            <p:nvSpPr>
              <p:cNvPr id="77" name="矩形 76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3359740" y="1626760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78" name="文本框 18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281952" y="1628800"/>
                <a:ext cx="689642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83" name="组合 82"/>
          <p:cNvGrpSpPr/>
          <p:nvPr>
            <p:custDataLst>
              <p:tags r:id="rId10"/>
            </p:custDataLst>
          </p:nvPr>
        </p:nvGrpSpPr>
        <p:grpSpPr>
          <a:xfrm>
            <a:off x="4503593" y="3688642"/>
            <a:ext cx="5372100" cy="534987"/>
            <a:chOff x="3261805" y="3188752"/>
            <a:chExt cx="5372100" cy="534987"/>
          </a:xfrm>
        </p:grpSpPr>
        <p:grpSp>
          <p:nvGrpSpPr>
            <p:cNvPr id="84" name="组合 83"/>
            <p:cNvGrpSpPr/>
            <p:nvPr/>
          </p:nvGrpSpPr>
          <p:grpSpPr>
            <a:xfrm>
              <a:off x="3261805" y="3188752"/>
              <a:ext cx="689593" cy="534987"/>
              <a:chOff x="3261805" y="3188752"/>
              <a:chExt cx="689593" cy="534987"/>
            </a:xfrm>
          </p:grpSpPr>
          <p:sp>
            <p:nvSpPr>
              <p:cNvPr id="100" name="矩形 99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3339592" y="3188752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01" name="文本框 86"/>
              <p:cNvSpPr txBox="1"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3261805" y="3188752"/>
                <a:ext cx="689593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85" name="组合 84"/>
            <p:cNvGrpSpPr/>
            <p:nvPr/>
          </p:nvGrpSpPr>
          <p:grpSpPr>
            <a:xfrm>
              <a:off x="3923792" y="3188752"/>
              <a:ext cx="4710113" cy="534987"/>
              <a:chOff x="3923792" y="3188752"/>
              <a:chExt cx="4710113" cy="534987"/>
            </a:xfrm>
          </p:grpSpPr>
          <p:sp>
            <p:nvSpPr>
              <p:cNvPr id="87" name="文本框 81"/>
              <p:cNvSpPr txBox="1"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876292" y="3235107"/>
                <a:ext cx="339852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Experiment Results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91" name="矩形 90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3923792" y="3188752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95" name="直接连接符 94"/>
              <p:cNvCxnSpPr/>
              <p:nvPr>
                <p:custDataLst>
                  <p:tags r:id="rId15"/>
                </p:custDataLst>
              </p:nvPr>
            </p:nvCxnSpPr>
            <p:spPr bwMode="auto">
              <a:xfrm flipH="1">
                <a:off x="4573080" y="3188752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Freeform 71"/>
              <p:cNvSpPr>
                <a:spLocks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4038092" y="3253839"/>
                <a:ext cx="382588" cy="404813"/>
              </a:xfrm>
              <a:custGeom>
                <a:avLst/>
                <a:gdLst>
                  <a:gd name="T0" fmla="*/ 170 w 222"/>
                  <a:gd name="T1" fmla="*/ 29 h 235"/>
                  <a:gd name="T2" fmla="*/ 182 w 222"/>
                  <a:gd name="T3" fmla="*/ 7 h 235"/>
                  <a:gd name="T4" fmla="*/ 151 w 222"/>
                  <a:gd name="T5" fmla="*/ 19 h 235"/>
                  <a:gd name="T6" fmla="*/ 7 w 222"/>
                  <a:gd name="T7" fmla="*/ 159 h 235"/>
                  <a:gd name="T8" fmla="*/ 31 w 222"/>
                  <a:gd name="T9" fmla="*/ 223 h 235"/>
                  <a:gd name="T10" fmla="*/ 31 w 222"/>
                  <a:gd name="T11" fmla="*/ 171 h 235"/>
                  <a:gd name="T12" fmla="*/ 109 w 222"/>
                  <a:gd name="T13" fmla="*/ 114 h 235"/>
                  <a:gd name="T14" fmla="*/ 116 w 222"/>
                  <a:gd name="T15" fmla="*/ 93 h 235"/>
                  <a:gd name="T16" fmla="*/ 87 w 222"/>
                  <a:gd name="T17" fmla="*/ 104 h 235"/>
                  <a:gd name="T18" fmla="*/ 76 w 222"/>
                  <a:gd name="T19" fmla="*/ 100 h 235"/>
                  <a:gd name="T20" fmla="*/ 116 w 222"/>
                  <a:gd name="T21" fmla="*/ 83 h 235"/>
                  <a:gd name="T22" fmla="*/ 132 w 222"/>
                  <a:gd name="T23" fmla="*/ 90 h 235"/>
                  <a:gd name="T24" fmla="*/ 132 w 222"/>
                  <a:gd name="T25" fmla="*/ 19 h 235"/>
                  <a:gd name="T26" fmla="*/ 180 w 222"/>
                  <a:gd name="T27" fmla="*/ 0 h 235"/>
                  <a:gd name="T28" fmla="*/ 182 w 222"/>
                  <a:gd name="T29" fmla="*/ 0 h 235"/>
                  <a:gd name="T30" fmla="*/ 222 w 222"/>
                  <a:gd name="T31" fmla="*/ 19 h 235"/>
                  <a:gd name="T32" fmla="*/ 173 w 222"/>
                  <a:gd name="T33" fmla="*/ 187 h 235"/>
                  <a:gd name="T34" fmla="*/ 158 w 222"/>
                  <a:gd name="T35" fmla="*/ 180 h 235"/>
                  <a:gd name="T36" fmla="*/ 106 w 222"/>
                  <a:gd name="T37" fmla="*/ 211 h 235"/>
                  <a:gd name="T38" fmla="*/ 90 w 222"/>
                  <a:gd name="T39" fmla="*/ 201 h 235"/>
                  <a:gd name="T40" fmla="*/ 38 w 222"/>
                  <a:gd name="T41" fmla="*/ 235 h 235"/>
                  <a:gd name="T42" fmla="*/ 2 w 222"/>
                  <a:gd name="T43" fmla="*/ 218 h 235"/>
                  <a:gd name="T44" fmla="*/ 0 w 222"/>
                  <a:gd name="T45" fmla="*/ 213 h 235"/>
                  <a:gd name="T46" fmla="*/ 0 w 222"/>
                  <a:gd name="T47" fmla="*/ 147 h 235"/>
                  <a:gd name="T48" fmla="*/ 47 w 222"/>
                  <a:gd name="T49" fmla="*/ 128 h 235"/>
                  <a:gd name="T50" fmla="*/ 50 w 222"/>
                  <a:gd name="T51" fmla="*/ 128 h 235"/>
                  <a:gd name="T52" fmla="*/ 90 w 222"/>
                  <a:gd name="T53" fmla="*/ 147 h 235"/>
                  <a:gd name="T54" fmla="*/ 99 w 222"/>
                  <a:gd name="T55" fmla="*/ 199 h 235"/>
                  <a:gd name="T56" fmla="*/ 76 w 222"/>
                  <a:gd name="T57" fmla="*/ 114 h 235"/>
                  <a:gd name="T58" fmla="*/ 68 w 222"/>
                  <a:gd name="T59" fmla="*/ 138 h 235"/>
                  <a:gd name="T60" fmla="*/ 68 w 222"/>
                  <a:gd name="T61" fmla="*/ 102 h 235"/>
                  <a:gd name="T62" fmla="*/ 139 w 222"/>
                  <a:gd name="T63" fmla="*/ 95 h 235"/>
                  <a:gd name="T64" fmla="*/ 158 w 222"/>
                  <a:gd name="T65" fmla="*/ 102 h 235"/>
                  <a:gd name="T66" fmla="*/ 165 w 222"/>
                  <a:gd name="T67" fmla="*/ 175 h 235"/>
                  <a:gd name="T68" fmla="*/ 139 w 222"/>
                  <a:gd name="T69" fmla="*/ 31 h 235"/>
                  <a:gd name="T70" fmla="*/ 139 w 222"/>
                  <a:gd name="T71" fmla="*/ 95 h 235"/>
                  <a:gd name="T72" fmla="*/ 38 w 222"/>
                  <a:gd name="T73" fmla="*/ 159 h 235"/>
                  <a:gd name="T74" fmla="*/ 47 w 222"/>
                  <a:gd name="T75" fmla="*/ 138 h 235"/>
                  <a:gd name="T76" fmla="*/ 19 w 222"/>
                  <a:gd name="T77" fmla="*/ 149 h 235"/>
                  <a:gd name="T78" fmla="*/ 173 w 222"/>
                  <a:gd name="T79" fmla="*/ 36 h 235"/>
                  <a:gd name="T80" fmla="*/ 173 w 222"/>
                  <a:gd name="T81" fmla="*/ 3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lnTo>
                      <a:pt x="173" y="38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02" name="组合 101"/>
          <p:cNvGrpSpPr/>
          <p:nvPr>
            <p:custDataLst>
              <p:tags r:id="rId17"/>
            </p:custDataLst>
          </p:nvPr>
        </p:nvGrpSpPr>
        <p:grpSpPr>
          <a:xfrm>
            <a:off x="4503593" y="4509001"/>
            <a:ext cx="5372100" cy="534987"/>
            <a:chOff x="3261805" y="4046141"/>
            <a:chExt cx="5372100" cy="534987"/>
          </a:xfrm>
        </p:grpSpPr>
        <p:grpSp>
          <p:nvGrpSpPr>
            <p:cNvPr id="103" name="组合 102"/>
            <p:cNvGrpSpPr/>
            <p:nvPr/>
          </p:nvGrpSpPr>
          <p:grpSpPr>
            <a:xfrm>
              <a:off x="3261805" y="4046141"/>
              <a:ext cx="689447" cy="534987"/>
              <a:chOff x="3261805" y="3969748"/>
              <a:chExt cx="689447" cy="534987"/>
            </a:xfrm>
          </p:grpSpPr>
          <p:sp>
            <p:nvSpPr>
              <p:cNvPr id="109" name="矩形 108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3339592" y="3969748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10" name="文本框 131"/>
              <p:cNvSpPr txBox="1"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261805" y="3969748"/>
                <a:ext cx="689447" cy="5082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chemeClr val="bg2">
                        <a:lumMod val="90000"/>
                      </a:schemeClr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700" dirty="0">
                  <a:solidFill>
                    <a:schemeClr val="bg2">
                      <a:lumMod val="9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04" name="组合 103"/>
            <p:cNvGrpSpPr/>
            <p:nvPr/>
          </p:nvGrpSpPr>
          <p:grpSpPr>
            <a:xfrm>
              <a:off x="3923792" y="4046141"/>
              <a:ext cx="4710113" cy="534987"/>
              <a:chOff x="3923792" y="3969748"/>
              <a:chExt cx="4710113" cy="534987"/>
            </a:xfrm>
          </p:grpSpPr>
          <p:sp>
            <p:nvSpPr>
              <p:cNvPr id="105" name="文本框 126"/>
              <p:cNvSpPr txBox="1"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571492" y="4002700"/>
                <a:ext cx="40417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chemeClr val="bg2">
                        <a:lumMod val="90000"/>
                      </a:schemeClr>
                    </a:solidFill>
                    <a:latin typeface="Times New Roman" panose="02020603050405020304" pitchFamily="18" charset="0"/>
                    <a:ea typeface="等线" panose="02010600030101010101" charset="-122"/>
                  </a:rPr>
                  <a:t>Conclusion</a:t>
                </a:r>
                <a:endParaRPr lang="en-US" altLang="zh-CN" sz="2400" b="1" dirty="0">
                  <a:solidFill>
                    <a:schemeClr val="bg2">
                      <a:lumMod val="90000"/>
                    </a:schemeClr>
                  </a:solidFill>
                  <a:latin typeface="Times New Roman" panose="02020603050405020304" pitchFamily="18" charset="0"/>
                  <a:ea typeface="等线" panose="02010600030101010101" charset="-122"/>
                </a:endParaRPr>
              </a:p>
            </p:txBody>
          </p:sp>
          <p:sp>
            <p:nvSpPr>
              <p:cNvPr id="106" name="矩形 105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3923792" y="3969748"/>
                <a:ext cx="4710113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07" name="直接连接符 106"/>
              <p:cNvCxnSpPr/>
              <p:nvPr>
                <p:custDataLst>
                  <p:tags r:id="rId22"/>
                </p:custDataLst>
              </p:nvPr>
            </p:nvCxnSpPr>
            <p:spPr bwMode="auto">
              <a:xfrm flipH="1">
                <a:off x="4573080" y="3969748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Freeform 306"/>
              <p:cNvSpPr>
                <a:spLocks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061905" y="4028951"/>
                <a:ext cx="404812" cy="401637"/>
              </a:xfrm>
              <a:custGeom>
                <a:avLst/>
                <a:gdLst>
                  <a:gd name="T0" fmla="*/ 60 w 99"/>
                  <a:gd name="T1" fmla="*/ 9 h 99"/>
                  <a:gd name="T2" fmla="*/ 81 w 99"/>
                  <a:gd name="T3" fmla="*/ 10 h 99"/>
                  <a:gd name="T4" fmla="*/ 79 w 99"/>
                  <a:gd name="T5" fmla="*/ 20 h 99"/>
                  <a:gd name="T6" fmla="*/ 96 w 99"/>
                  <a:gd name="T7" fmla="*/ 31 h 99"/>
                  <a:gd name="T8" fmla="*/ 90 w 99"/>
                  <a:gd name="T9" fmla="*/ 38 h 99"/>
                  <a:gd name="T10" fmla="*/ 99 w 99"/>
                  <a:gd name="T11" fmla="*/ 57 h 99"/>
                  <a:gd name="T12" fmla="*/ 90 w 99"/>
                  <a:gd name="T13" fmla="*/ 60 h 99"/>
                  <a:gd name="T14" fmla="*/ 89 w 99"/>
                  <a:gd name="T15" fmla="*/ 81 h 99"/>
                  <a:gd name="T16" fmla="*/ 80 w 99"/>
                  <a:gd name="T17" fmla="*/ 79 h 99"/>
                  <a:gd name="T18" fmla="*/ 68 w 99"/>
                  <a:gd name="T19" fmla="*/ 97 h 99"/>
                  <a:gd name="T20" fmla="*/ 61 w 99"/>
                  <a:gd name="T21" fmla="*/ 90 h 99"/>
                  <a:gd name="T22" fmla="*/ 42 w 99"/>
                  <a:gd name="T23" fmla="*/ 99 h 99"/>
                  <a:gd name="T24" fmla="*/ 39 w 99"/>
                  <a:gd name="T25" fmla="*/ 91 h 99"/>
                  <a:gd name="T26" fmla="*/ 18 w 99"/>
                  <a:gd name="T27" fmla="*/ 89 h 99"/>
                  <a:gd name="T28" fmla="*/ 20 w 99"/>
                  <a:gd name="T29" fmla="*/ 80 h 99"/>
                  <a:gd name="T30" fmla="*/ 3 w 99"/>
                  <a:gd name="T31" fmla="*/ 68 h 99"/>
                  <a:gd name="T32" fmla="*/ 9 w 99"/>
                  <a:gd name="T33" fmla="*/ 61 h 99"/>
                  <a:gd name="T34" fmla="*/ 0 w 99"/>
                  <a:gd name="T35" fmla="*/ 42 h 99"/>
                  <a:gd name="T36" fmla="*/ 9 w 99"/>
                  <a:gd name="T37" fmla="*/ 39 h 99"/>
                  <a:gd name="T38" fmla="*/ 10 w 99"/>
                  <a:gd name="T39" fmla="*/ 18 h 99"/>
                  <a:gd name="T40" fmla="*/ 19 w 99"/>
                  <a:gd name="T41" fmla="*/ 20 h 99"/>
                  <a:gd name="T42" fmla="*/ 31 w 99"/>
                  <a:gd name="T43" fmla="*/ 3 h 99"/>
                  <a:gd name="T44" fmla="*/ 38 w 99"/>
                  <a:gd name="T45" fmla="*/ 9 h 99"/>
                  <a:gd name="T46" fmla="*/ 57 w 99"/>
                  <a:gd name="T47" fmla="*/ 0 h 99"/>
                  <a:gd name="T48" fmla="*/ 36 w 99"/>
                  <a:gd name="T49" fmla="*/ 58 h 99"/>
                  <a:gd name="T50" fmla="*/ 45 w 99"/>
                  <a:gd name="T51" fmla="*/ 47 h 99"/>
                  <a:gd name="T52" fmla="*/ 58 w 99"/>
                  <a:gd name="T53" fmla="*/ 55 h 99"/>
                  <a:gd name="T54" fmla="*/ 64 w 99"/>
                  <a:gd name="T55" fmla="*/ 56 h 99"/>
                  <a:gd name="T56" fmla="*/ 54 w 99"/>
                  <a:gd name="T57" fmla="*/ 54 h 99"/>
                  <a:gd name="T58" fmla="*/ 58 w 99"/>
                  <a:gd name="T59" fmla="*/ 69 h 99"/>
                  <a:gd name="T60" fmla="*/ 71 w 99"/>
                  <a:gd name="T61" fmla="*/ 71 h 99"/>
                  <a:gd name="T62" fmla="*/ 71 w 99"/>
                  <a:gd name="T63" fmla="*/ 28 h 99"/>
                  <a:gd name="T64" fmla="*/ 28 w 99"/>
                  <a:gd name="T65" fmla="*/ 28 h 99"/>
                  <a:gd name="T66" fmla="*/ 28 w 99"/>
                  <a:gd name="T67" fmla="*/ 71 h 99"/>
                  <a:gd name="T68" fmla="*/ 55 w 99"/>
                  <a:gd name="T69" fmla="*/ 79 h 99"/>
                  <a:gd name="T70" fmla="*/ 48 w 99"/>
                  <a:gd name="T71" fmla="*/ 66 h 99"/>
                  <a:gd name="T72" fmla="*/ 35 w 99"/>
                  <a:gd name="T73" fmla="*/ 75 h 99"/>
                  <a:gd name="T74" fmla="*/ 42 w 99"/>
                  <a:gd name="T75" fmla="*/ 71 h 99"/>
                  <a:gd name="T76" fmla="*/ 45 w 99"/>
                  <a:gd name="T77" fmla="*/ 52 h 99"/>
                  <a:gd name="T78" fmla="*/ 38 w 99"/>
                  <a:gd name="T79" fmla="*/ 59 h 99"/>
                  <a:gd name="T80" fmla="*/ 51 w 99"/>
                  <a:gd name="T81" fmla="*/ 37 h 99"/>
                  <a:gd name="T82" fmla="*/ 51 w 99"/>
                  <a:gd name="T83" fmla="*/ 46 h 99"/>
                  <a:gd name="T84" fmla="*/ 51 w 99"/>
                  <a:gd name="T85" fmla="*/ 3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1" name="组合 110"/>
          <p:cNvGrpSpPr/>
          <p:nvPr>
            <p:custDataLst>
              <p:tags r:id="rId24"/>
            </p:custDataLst>
          </p:nvPr>
        </p:nvGrpSpPr>
        <p:grpSpPr>
          <a:xfrm>
            <a:off x="4517645" y="2868283"/>
            <a:ext cx="5370513" cy="534987"/>
            <a:chOff x="3275856" y="2348880"/>
            <a:chExt cx="5370513" cy="534987"/>
          </a:xfrm>
        </p:grpSpPr>
        <p:grpSp>
          <p:nvGrpSpPr>
            <p:cNvPr id="112" name="组合 111"/>
            <p:cNvGrpSpPr/>
            <p:nvPr/>
          </p:nvGrpSpPr>
          <p:grpSpPr>
            <a:xfrm>
              <a:off x="3275856" y="2348880"/>
              <a:ext cx="689474" cy="534987"/>
              <a:chOff x="3275856" y="2407756"/>
              <a:chExt cx="689474" cy="534987"/>
            </a:xfrm>
          </p:grpSpPr>
          <p:sp>
            <p:nvSpPr>
              <p:cNvPr id="118" name="矩形 117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3353644" y="2407756"/>
                <a:ext cx="533400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19" name="文本框 78"/>
              <p:cNvSpPr txBox="1"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3275856" y="2407757"/>
                <a:ext cx="689474" cy="508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700" dirty="0">
                    <a:solidFill>
                      <a:srgbClr val="044875"/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700" dirty="0">
                  <a:solidFill>
                    <a:srgbClr val="044875"/>
                  </a:solidFill>
                  <a:latin typeface="Impact" panose="020B0806030902050204" pitchFamily="34" charset="0"/>
                </a:endParaRPr>
              </a:p>
            </p:txBody>
          </p:sp>
        </p:grpSp>
        <p:grpSp>
          <p:nvGrpSpPr>
            <p:cNvPr id="113" name="组合 112"/>
            <p:cNvGrpSpPr/>
            <p:nvPr/>
          </p:nvGrpSpPr>
          <p:grpSpPr>
            <a:xfrm>
              <a:off x="3937844" y="2348880"/>
              <a:ext cx="4708525" cy="534987"/>
              <a:chOff x="3937844" y="2407756"/>
              <a:chExt cx="4708525" cy="534987"/>
            </a:xfrm>
          </p:grpSpPr>
          <p:sp>
            <p:nvSpPr>
              <p:cNvPr id="114" name="文本框 73"/>
              <p:cNvSpPr txBox="1">
                <a:spLocks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5326034" y="2449079"/>
                <a:ext cx="2499719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400" b="1" dirty="0">
                    <a:solidFill>
                      <a:srgbClr val="044875"/>
                    </a:solidFill>
                    <a:latin typeface="Times New Roman" panose="02020603050405020304" pitchFamily="18" charset="0"/>
                    <a:ea typeface="等线" panose="02010600030101010101" charset="-122"/>
                    <a:sym typeface="+mn-ea"/>
                  </a:rPr>
                  <a:t>Method Design</a:t>
                </a:r>
                <a:endParaRPr lang="en-US" altLang="zh-CN" sz="2400" b="1" dirty="0">
                  <a:solidFill>
                    <a:srgbClr val="044875"/>
                  </a:solidFill>
                  <a:latin typeface="Times New Roman" panose="02020603050405020304" pitchFamily="18" charset="0"/>
                  <a:ea typeface="等线" panose="02010600030101010101" charset="-122"/>
                  <a:sym typeface="+mn-ea"/>
                </a:endParaRPr>
              </a:p>
            </p:txBody>
          </p:sp>
          <p:sp>
            <p:nvSpPr>
              <p:cNvPr id="115" name="矩形 114"/>
              <p:cNvSpPr/>
              <p:nvPr>
                <p:custDataLst>
                  <p:tags r:id="rId28"/>
                </p:custDataLst>
              </p:nvPr>
            </p:nvSpPr>
            <p:spPr bwMode="auto">
              <a:xfrm>
                <a:off x="3937844" y="2407756"/>
                <a:ext cx="4708525" cy="53498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/>
              </a:p>
            </p:txBody>
          </p:sp>
          <p:cxnSp>
            <p:nvCxnSpPr>
              <p:cNvPr id="116" name="直接连接符 115"/>
              <p:cNvCxnSpPr/>
              <p:nvPr>
                <p:custDataLst>
                  <p:tags r:id="rId29"/>
                </p:custDataLst>
              </p:nvPr>
            </p:nvCxnSpPr>
            <p:spPr bwMode="auto">
              <a:xfrm flipH="1">
                <a:off x="4587131" y="2407756"/>
                <a:ext cx="9525" cy="534987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Freeform 30"/>
              <p:cNvSpPr>
                <a:spLocks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4095006" y="2512531"/>
                <a:ext cx="301625" cy="396875"/>
              </a:xfrm>
              <a:custGeom>
                <a:avLst/>
                <a:gdLst>
                  <a:gd name="T0" fmla="*/ 60 w 74"/>
                  <a:gd name="T1" fmla="*/ 0 h 97"/>
                  <a:gd name="T2" fmla="*/ 72 w 74"/>
                  <a:gd name="T3" fmla="*/ 11 h 97"/>
                  <a:gd name="T4" fmla="*/ 70 w 74"/>
                  <a:gd name="T5" fmla="*/ 52 h 97"/>
                  <a:gd name="T6" fmla="*/ 63 w 74"/>
                  <a:gd name="T7" fmla="*/ 11 h 97"/>
                  <a:gd name="T8" fmla="*/ 60 w 74"/>
                  <a:gd name="T9" fmla="*/ 8 h 97"/>
                  <a:gd name="T10" fmla="*/ 26 w 74"/>
                  <a:gd name="T11" fmla="*/ 11 h 97"/>
                  <a:gd name="T12" fmla="*/ 26 w 74"/>
                  <a:gd name="T13" fmla="*/ 18 h 97"/>
                  <a:gd name="T14" fmla="*/ 19 w 74"/>
                  <a:gd name="T15" fmla="*/ 24 h 97"/>
                  <a:gd name="T16" fmla="*/ 12 w 74"/>
                  <a:gd name="T17" fmla="*/ 24 h 97"/>
                  <a:gd name="T18" fmla="*/ 8 w 74"/>
                  <a:gd name="T19" fmla="*/ 79 h 97"/>
                  <a:gd name="T20" fmla="*/ 9 w 74"/>
                  <a:gd name="T21" fmla="*/ 81 h 97"/>
                  <a:gd name="T22" fmla="*/ 28 w 74"/>
                  <a:gd name="T23" fmla="*/ 82 h 97"/>
                  <a:gd name="T24" fmla="*/ 37 w 74"/>
                  <a:gd name="T25" fmla="*/ 90 h 97"/>
                  <a:gd name="T26" fmla="*/ 3 w 74"/>
                  <a:gd name="T27" fmla="*/ 87 h 97"/>
                  <a:gd name="T28" fmla="*/ 3 w 74"/>
                  <a:gd name="T29" fmla="*/ 87 h 97"/>
                  <a:gd name="T30" fmla="*/ 0 w 74"/>
                  <a:gd name="T31" fmla="*/ 20 h 97"/>
                  <a:gd name="T32" fmla="*/ 1 w 74"/>
                  <a:gd name="T33" fmla="*/ 17 h 97"/>
                  <a:gd name="T34" fmla="*/ 19 w 74"/>
                  <a:gd name="T35" fmla="*/ 0 h 97"/>
                  <a:gd name="T36" fmla="*/ 17 w 74"/>
                  <a:gd name="T37" fmla="*/ 52 h 97"/>
                  <a:gd name="T38" fmla="*/ 27 w 74"/>
                  <a:gd name="T39" fmla="*/ 56 h 97"/>
                  <a:gd name="T40" fmla="*/ 17 w 74"/>
                  <a:gd name="T41" fmla="*/ 52 h 97"/>
                  <a:gd name="T42" fmla="*/ 17 w 74"/>
                  <a:gd name="T43" fmla="*/ 44 h 97"/>
                  <a:gd name="T44" fmla="*/ 56 w 74"/>
                  <a:gd name="T45" fmla="*/ 40 h 97"/>
                  <a:gd name="T46" fmla="*/ 17 w 74"/>
                  <a:gd name="T47" fmla="*/ 28 h 97"/>
                  <a:gd name="T48" fmla="*/ 56 w 74"/>
                  <a:gd name="T49" fmla="*/ 33 h 97"/>
                  <a:gd name="T50" fmla="*/ 17 w 74"/>
                  <a:gd name="T51" fmla="*/ 28 h 97"/>
                  <a:gd name="T52" fmla="*/ 34 w 74"/>
                  <a:gd name="T53" fmla="*/ 22 h 97"/>
                  <a:gd name="T54" fmla="*/ 56 w 74"/>
                  <a:gd name="T55" fmla="*/ 17 h 97"/>
                  <a:gd name="T56" fmla="*/ 41 w 74"/>
                  <a:gd name="T57" fmla="*/ 69 h 97"/>
                  <a:gd name="T58" fmla="*/ 41 w 74"/>
                  <a:gd name="T59" fmla="*/ 69 h 97"/>
                  <a:gd name="T60" fmla="*/ 31 w 74"/>
                  <a:gd name="T61" fmla="*/ 66 h 97"/>
                  <a:gd name="T62" fmla="*/ 47 w 74"/>
                  <a:gd name="T63" fmla="*/ 86 h 97"/>
                  <a:gd name="T64" fmla="*/ 59 w 74"/>
                  <a:gd name="T65" fmla="*/ 87 h 97"/>
                  <a:gd name="T66" fmla="*/ 71 w 74"/>
                  <a:gd name="T67" fmla="*/ 96 h 97"/>
                  <a:gd name="T68" fmla="*/ 72 w 74"/>
                  <a:gd name="T69" fmla="*/ 90 h 97"/>
                  <a:gd name="T70" fmla="*/ 63 w 74"/>
                  <a:gd name="T71" fmla="*/ 80 h 97"/>
                  <a:gd name="T72" fmla="*/ 64 w 74"/>
                  <a:gd name="T73" fmla="*/ 57 h 97"/>
                  <a:gd name="T74" fmla="*/ 38 w 74"/>
                  <a:gd name="T75" fmla="*/ 54 h 97"/>
                  <a:gd name="T76" fmla="*/ 42 w 74"/>
                  <a:gd name="T77" fmla="*/ 58 h 97"/>
                  <a:gd name="T78" fmla="*/ 40 w 74"/>
                  <a:gd name="T79" fmla="*/ 76 h 97"/>
                  <a:gd name="T80" fmla="*/ 57 w 74"/>
                  <a:gd name="T81" fmla="*/ 78 h 97"/>
                  <a:gd name="T82" fmla="*/ 59 w 74"/>
                  <a:gd name="T83" fmla="*/ 61 h 97"/>
                  <a:gd name="T84" fmla="*/ 21 w 74"/>
                  <a:gd name="T85" fmla="*/ 9 h 97"/>
                  <a:gd name="T86" fmla="*/ 13 w 74"/>
                  <a:gd name="T87" fmla="*/ 19 h 97"/>
                  <a:gd name="T88" fmla="*/ 17 w 74"/>
                  <a:gd name="T89" fmla="*/ 20 h 97"/>
                  <a:gd name="T90" fmla="*/ 18 w 74"/>
                  <a:gd name="T91" fmla="*/ 20 h 97"/>
                  <a:gd name="T92" fmla="*/ 22 w 74"/>
                  <a:gd name="T93" fmla="*/ 17 h 97"/>
                  <a:gd name="T94" fmla="*/ 22 w 74"/>
                  <a:gd name="T95" fmla="*/ 15 h 97"/>
                  <a:gd name="T96" fmla="*/ 21 w 74"/>
                  <a:gd name="T97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97">
                    <a:moveTo>
                      <a:pt x="2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4" y="0"/>
                      <a:pt x="66" y="1"/>
                      <a:pt x="68" y="3"/>
                    </a:cubicBezTo>
                    <a:cubicBezTo>
                      <a:pt x="70" y="5"/>
                      <a:pt x="72" y="8"/>
                      <a:pt x="72" y="11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1" y="55"/>
                      <a:pt x="70" y="53"/>
                      <a:pt x="70" y="52"/>
                    </a:cubicBezTo>
                    <a:cubicBezTo>
                      <a:pt x="68" y="50"/>
                      <a:pt x="66" y="48"/>
                      <a:pt x="63" y="47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3" y="10"/>
                      <a:pt x="63" y="9"/>
                      <a:pt x="62" y="9"/>
                    </a:cubicBezTo>
                    <a:cubicBezTo>
                      <a:pt x="62" y="8"/>
                      <a:pt x="61" y="8"/>
                      <a:pt x="60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6"/>
                      <a:pt x="26" y="17"/>
                      <a:pt x="26" y="18"/>
                    </a:cubicBezTo>
                    <a:cubicBezTo>
                      <a:pt x="26" y="19"/>
                      <a:pt x="25" y="21"/>
                      <a:pt x="23" y="22"/>
                    </a:cubicBezTo>
                    <a:cubicBezTo>
                      <a:pt x="22" y="23"/>
                      <a:pt x="21" y="24"/>
                      <a:pt x="19" y="24"/>
                    </a:cubicBezTo>
                    <a:cubicBezTo>
                      <a:pt x="18" y="24"/>
                      <a:pt x="17" y="24"/>
                      <a:pt x="16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2"/>
                      <a:pt x="11" y="82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2"/>
                      <a:pt x="29" y="83"/>
                      <a:pt x="29" y="84"/>
                    </a:cubicBezTo>
                    <a:cubicBezTo>
                      <a:pt x="31" y="86"/>
                      <a:pt x="34" y="88"/>
                      <a:pt x="37" y="90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8" y="90"/>
                      <a:pt x="5" y="89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1" y="85"/>
                      <a:pt x="0" y="82"/>
                      <a:pt x="0" y="7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1" y="0"/>
                      <a:pt x="21" y="0"/>
                    </a:cubicBezTo>
                    <a:close/>
                    <a:moveTo>
                      <a:pt x="17" y="52"/>
                    </a:moveTo>
                    <a:cubicBezTo>
                      <a:pt x="17" y="56"/>
                      <a:pt x="17" y="56"/>
                      <a:pt x="17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17" y="52"/>
                      <a:pt x="17" y="52"/>
                      <a:pt x="17" y="52"/>
                    </a:cubicBezTo>
                    <a:close/>
                    <a:moveTo>
                      <a:pt x="17" y="40"/>
                    </a:moveTo>
                    <a:cubicBezTo>
                      <a:pt x="17" y="44"/>
                      <a:pt x="17" y="44"/>
                      <a:pt x="17" y="44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0"/>
                      <a:pt x="56" y="40"/>
                      <a:pt x="56" y="40"/>
                    </a:cubicBezTo>
                    <a:cubicBezTo>
                      <a:pt x="17" y="40"/>
                      <a:pt x="17" y="40"/>
                      <a:pt x="17" y="40"/>
                    </a:cubicBezTo>
                    <a:close/>
                    <a:moveTo>
                      <a:pt x="17" y="28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17" y="28"/>
                      <a:pt x="17" y="28"/>
                      <a:pt x="17" y="28"/>
                    </a:cubicBezTo>
                    <a:close/>
                    <a:moveTo>
                      <a:pt x="34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34" y="17"/>
                      <a:pt x="34" y="17"/>
                      <a:pt x="34" y="17"/>
                    </a:cubicBezTo>
                    <a:close/>
                    <a:moveTo>
                      <a:pt x="41" y="69"/>
                    </a:moveTo>
                    <a:cubicBezTo>
                      <a:pt x="43" y="64"/>
                      <a:pt x="48" y="61"/>
                      <a:pt x="55" y="60"/>
                    </a:cubicBezTo>
                    <a:cubicBezTo>
                      <a:pt x="48" y="56"/>
                      <a:pt x="39" y="62"/>
                      <a:pt x="41" y="69"/>
                    </a:cubicBezTo>
                    <a:close/>
                    <a:moveTo>
                      <a:pt x="38" y="54"/>
                    </a:moveTo>
                    <a:cubicBezTo>
                      <a:pt x="34" y="57"/>
                      <a:pt x="32" y="61"/>
                      <a:pt x="31" y="66"/>
                    </a:cubicBezTo>
                    <a:cubicBezTo>
                      <a:pt x="31" y="70"/>
                      <a:pt x="32" y="75"/>
                      <a:pt x="35" y="79"/>
                    </a:cubicBezTo>
                    <a:cubicBezTo>
                      <a:pt x="38" y="83"/>
                      <a:pt x="43" y="86"/>
                      <a:pt x="47" y="86"/>
                    </a:cubicBezTo>
                    <a:cubicBezTo>
                      <a:pt x="51" y="87"/>
                      <a:pt x="55" y="86"/>
                      <a:pt x="58" y="84"/>
                    </a:cubicBezTo>
                    <a:cubicBezTo>
                      <a:pt x="58" y="85"/>
                      <a:pt x="58" y="86"/>
                      <a:pt x="59" y="87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7" y="97"/>
                      <a:pt x="69" y="97"/>
                      <a:pt x="71" y="96"/>
                    </a:cubicBezTo>
                    <a:cubicBezTo>
                      <a:pt x="71" y="96"/>
                      <a:pt x="71" y="96"/>
                      <a:pt x="71" y="96"/>
                    </a:cubicBezTo>
                    <a:cubicBezTo>
                      <a:pt x="73" y="94"/>
                      <a:pt x="74" y="91"/>
                      <a:pt x="72" y="90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5" y="81"/>
                      <a:pt x="64" y="80"/>
                      <a:pt x="63" y="80"/>
                    </a:cubicBezTo>
                    <a:cubicBezTo>
                      <a:pt x="66" y="77"/>
                      <a:pt x="67" y="74"/>
                      <a:pt x="68" y="70"/>
                    </a:cubicBezTo>
                    <a:cubicBezTo>
                      <a:pt x="68" y="66"/>
                      <a:pt x="67" y="61"/>
                      <a:pt x="64" y="57"/>
                    </a:cubicBezTo>
                    <a:cubicBezTo>
                      <a:pt x="61" y="53"/>
                      <a:pt x="56" y="50"/>
                      <a:pt x="52" y="50"/>
                    </a:cubicBezTo>
                    <a:cubicBezTo>
                      <a:pt x="47" y="49"/>
                      <a:pt x="42" y="50"/>
                      <a:pt x="38" y="54"/>
                    </a:cubicBezTo>
                    <a:close/>
                    <a:moveTo>
                      <a:pt x="51" y="56"/>
                    </a:moveTo>
                    <a:cubicBezTo>
                      <a:pt x="48" y="56"/>
                      <a:pt x="45" y="56"/>
                      <a:pt x="42" y="58"/>
                    </a:cubicBezTo>
                    <a:cubicBezTo>
                      <a:pt x="39" y="61"/>
                      <a:pt x="38" y="63"/>
                      <a:pt x="37" y="67"/>
                    </a:cubicBezTo>
                    <a:cubicBezTo>
                      <a:pt x="37" y="70"/>
                      <a:pt x="38" y="73"/>
                      <a:pt x="40" y="76"/>
                    </a:cubicBezTo>
                    <a:cubicBezTo>
                      <a:pt x="42" y="78"/>
                      <a:pt x="45" y="80"/>
                      <a:pt x="48" y="80"/>
                    </a:cubicBezTo>
                    <a:cubicBezTo>
                      <a:pt x="51" y="80"/>
                      <a:pt x="54" y="80"/>
                      <a:pt x="57" y="78"/>
                    </a:cubicBezTo>
                    <a:cubicBezTo>
                      <a:pt x="60" y="76"/>
                      <a:pt x="61" y="73"/>
                      <a:pt x="61" y="69"/>
                    </a:cubicBezTo>
                    <a:cubicBezTo>
                      <a:pt x="62" y="66"/>
                      <a:pt x="61" y="63"/>
                      <a:pt x="59" y="61"/>
                    </a:cubicBezTo>
                    <a:cubicBezTo>
                      <a:pt x="57" y="58"/>
                      <a:pt x="54" y="56"/>
                      <a:pt x="51" y="56"/>
                    </a:cubicBezTo>
                    <a:close/>
                    <a:moveTo>
                      <a:pt x="21" y="9"/>
                    </a:moveTo>
                    <a:cubicBezTo>
                      <a:pt x="11" y="19"/>
                      <a:pt x="11" y="19"/>
                      <a:pt x="11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9" y="20"/>
                      <a:pt x="20" y="19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1" y="11"/>
                      <a:pt x="21" y="11"/>
                      <a:pt x="21" y="11"/>
                    </a:cubicBezTo>
                    <a:lnTo>
                      <a:pt x="21" y="9"/>
                    </a:lnTo>
                    <a:close/>
                  </a:path>
                </a:pathLst>
              </a:custGeom>
              <a:solidFill>
                <a:srgbClr val="044875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b="1" dirty="0">
                  <a:solidFill>
                    <a:prstClr val="black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92001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26280" y="75561"/>
            <a:ext cx="1194571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6" name="矩形 55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58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2405" y="909320"/>
            <a:ext cx="1183703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 partially observable multi- agent reinforcement learning environment is constructed, incorporating the structural aspects of the EV battery and the disassembly task.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 The framework is extended to the QMIX-HRC algorithm on the QMIX architecture, specifically designed to tackle the sequence problem in human-robot collaborative disassembly of EV batteries. 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92001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26280" y="75561"/>
            <a:ext cx="1194571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6" name="矩形 55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58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20015" y="476885"/>
            <a:ext cx="6096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200000"/>
              </a:lnSpc>
              <a:buFont typeface="Wingdings" panose="05000000000000000000" charset="0"/>
              <a:buChar char="Ø"/>
            </a:pPr>
            <a:r>
              <a:rPr lang="en-US" altLang="zh-CN" sz="2400">
                <a:sym typeface="+mn-ea"/>
              </a:rPr>
              <a:t>Multi-agent reinforcement learning</a:t>
            </a:r>
            <a:endParaRPr lang="en-US" altLang="zh-CN" sz="2400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64385" y="1196975"/>
            <a:ext cx="7665720" cy="523303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1"/>
            <a:ext cx="12192001" cy="72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26280" y="75561"/>
            <a:ext cx="1194571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 Light" panose="02010600030101010101" charset="-122"/>
                <a:cs typeface="Arial" panose="020B0604020202020204" pitchFamily="34" charset="0"/>
              </a:rPr>
              <a:t>Method Design</a:t>
            </a:r>
            <a:endParaRPr lang="en-US" altLang="zh-CN" sz="3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等线 Light" panose="02010600030101010101" charset="-122"/>
              <a:cs typeface="Arial" panose="020B0604020202020204" pitchFamily="34" charset="0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-1" y="6553200"/>
            <a:ext cx="12192001" cy="304800"/>
            <a:chOff x="0" y="6569404"/>
            <a:chExt cx="9144000" cy="288000"/>
          </a:xfrm>
        </p:grpSpPr>
        <p:sp>
          <p:nvSpPr>
            <p:cNvPr id="56" name="矩形 55"/>
            <p:cNvSpPr/>
            <p:nvPr/>
          </p:nvSpPr>
          <p:spPr>
            <a:xfrm>
              <a:off x="8856000" y="6575501"/>
              <a:ext cx="288000" cy="276999"/>
            </a:xfrm>
            <a:prstGeom prst="rect">
              <a:avLst/>
            </a:prstGeom>
            <a:solidFill>
              <a:srgbClr val="0174AB"/>
            </a:solidFill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0" y="6569404"/>
              <a:ext cx="8854294" cy="28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zh-CN" altLang="en-US" sz="1200" b="1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　</a:t>
              </a:r>
              <a:r>
                <a:rPr lang="en-US" altLang="zh-CN" sz="1200" b="1" dirty="0">
                  <a:latin typeface="Times New Roman" panose="02020603050405020304" pitchFamily="18" charset="0"/>
                </a:rPr>
                <a:t>CPS Computational Learning Laboratory</a:t>
              </a:r>
              <a:endParaRPr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58" name="灯片编号占位符 5"/>
          <p:cNvSpPr txBox="1"/>
          <p:nvPr/>
        </p:nvSpPr>
        <p:spPr>
          <a:xfrm>
            <a:off x="11601812" y="6523037"/>
            <a:ext cx="5723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92E714-8771-4256-B120-A1444CD7D5F3}" type="slidenum">
              <a:rPr lang="zh-HK" altLang="en-US" sz="1600" smtClean="0">
                <a:solidFill>
                  <a:schemeClr val="bg1"/>
                </a:solidFill>
              </a:rPr>
            </a:fld>
            <a:endParaRPr lang="zh-HK" altLang="en-US" sz="1600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20015" y="476885"/>
            <a:ext cx="6096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200000"/>
              </a:lnSpc>
              <a:buFont typeface="Wingdings" panose="05000000000000000000" charset="0"/>
              <a:buChar char="Ø"/>
            </a:pPr>
            <a:r>
              <a:rPr lang="en-US" altLang="zh-CN" sz="2400">
                <a:sym typeface="+mn-ea"/>
              </a:rPr>
              <a:t>Multi-agent reinforcement learning</a:t>
            </a:r>
            <a:endParaRPr lang="en-US" altLang="zh-CN" sz="2400"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76095" y="1198880"/>
            <a:ext cx="8575675" cy="5196840"/>
          </a:xfrm>
          <a:prstGeom prst="rect">
            <a:avLst/>
          </a:prstGeom>
        </p:spPr>
      </p:pic>
    </p:spTree>
  </p:cSld>
  <p:clrMapOvr>
    <a:masterClrMapping/>
  </p:clrMapOvr>
  <p:transition/>
</p:sld>
</file>

<file path=ppt/tags/tag1.xml><?xml version="1.0" encoding="utf-8"?>
<p:tagLst xmlns:p="http://schemas.openxmlformats.org/presentationml/2006/main">
  <p:tag name="KSO_WM_DIAGRAM_VIRTUALLY_FRAME" val="{&quot;height&quot;:335.5,&quot;left&quot;:0,&quot;top&quot;:173.65,&quot;width&quot;:957.9}"/>
</p:tagLst>
</file>

<file path=ppt/tags/tag10.xml><?xml version="1.0" encoding="utf-8"?>
<p:tagLst xmlns:p="http://schemas.openxmlformats.org/presentationml/2006/main">
  <p:tag name="KSO_WM_DIAGRAM_VIRTUALLY_FRAME" val="{&quot;height&quot;:335.5,&quot;left&quot;:0,&quot;top&quot;:173.65,&quot;width&quot;:957.9}"/>
</p:tagLst>
</file>

<file path=ppt/tags/tag10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0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0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0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0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0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0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0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0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0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1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1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1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1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1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1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1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1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1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1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2.xml><?xml version="1.0" encoding="utf-8"?>
<p:tagLst xmlns:p="http://schemas.openxmlformats.org/presentationml/2006/main">
  <p:tag name="KSO_WM_DIAGRAM_VIRTUALLY_FRAME" val="{&quot;height&quot;:505.5985039370079,&quot;left&quot;:5.065826771653543,&quot;top&quot;:3.551496062992129,&quot;width&quot;:954.9341732283465}"/>
</p:tagLst>
</file>

<file path=ppt/tags/tag12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2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2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2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2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2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2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2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2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2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3.xml><?xml version="1.0" encoding="utf-8"?>
<p:tagLst xmlns:p="http://schemas.openxmlformats.org/presentationml/2006/main">
  <p:tag name="KSO_WM_DIAGRAM_VIRTUALLY_FRAME" val="{&quot;height&quot;:505.5985039370079,&quot;left&quot;:5.065826771653543,&quot;top&quot;:3.551496062992129,&quot;width&quot;:954.9341732283465}"/>
</p:tagLst>
</file>

<file path=ppt/tags/tag13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3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3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3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3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DIAGRAM_VIRTUALLY_FRAME" val="{&quot;height&quot;:505.5985039370079,&quot;left&quot;:5.065826771653543,&quot;top&quot;:3.551496062992129,&quot;width&quot;:954.9341732283465}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5.xml><?xml version="1.0" encoding="utf-8"?>
<p:tagLst xmlns:p="http://schemas.openxmlformats.org/presentationml/2006/main">
  <p:tag name="KSO_WM_DIAGRAM_VIRTUALLY_FRAME" val="{&quot;height&quot;:505.5985039370079,&quot;left&quot;:5.065826771653543,&quot;top&quot;:3.551496062992129,&quot;width&quot;:954.9341732283465}"/>
</p:tagLst>
</file>

<file path=ppt/tags/tag15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5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5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5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5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5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5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5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5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5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6.xml><?xml version="1.0" encoding="utf-8"?>
<p:tagLst xmlns:p="http://schemas.openxmlformats.org/presentationml/2006/main">
  <p:tag name="KSO_WM_DIAGRAM_VIRTUALLY_FRAME" val="{&quot;height&quot;:505.5985039370079,&quot;left&quot;:5.065826771653543,&quot;top&quot;:3.551496062992129,&quot;width&quot;:954.9341732283465}"/>
</p:tagLst>
</file>

<file path=ppt/tags/tag16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6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6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6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6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6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6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6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6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6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7.xml><?xml version="1.0" encoding="utf-8"?>
<p:tagLst xmlns:p="http://schemas.openxmlformats.org/presentationml/2006/main">
  <p:tag name="KSO_WM_DIAGRAM_VIRTUALLY_FRAME" val="{&quot;height&quot;:335.5,&quot;left&quot;:0,&quot;top&quot;:173.65,&quot;width&quot;:957.9}"/>
</p:tagLst>
</file>

<file path=ppt/tags/tag17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7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7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7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7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7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7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77.xml><?xml version="1.0" encoding="utf-8"?>
<p:tagLst xmlns:p="http://schemas.openxmlformats.org/presentationml/2006/main">
  <p:tag name="KSO_WM_DIAGRAM_VIRTUALLY_FRAME" val="{&quot;height&quot;:39.70000000000001,&quot;left&quot;:157.41826771653544,&quot;top&quot;:95.55503937007873,&quot;width&quot;:81.34999999999998}"/>
</p:tagLst>
</file>

<file path=ppt/tags/tag17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7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8.xml><?xml version="1.0" encoding="utf-8"?>
<p:tagLst xmlns:p="http://schemas.openxmlformats.org/presentationml/2006/main">
  <p:tag name="KSO_WM_DIAGRAM_VIRTUALLY_FRAME" val="{&quot;height&quot;:335.5,&quot;left&quot;:0,&quot;top&quot;:173.65,&quot;width&quot;:957.9}"/>
</p:tagLst>
</file>

<file path=ppt/tags/tag18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8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8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8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8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8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8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8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8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8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9.xml><?xml version="1.0" encoding="utf-8"?>
<p:tagLst xmlns:p="http://schemas.openxmlformats.org/presentationml/2006/main">
  <p:tag name="KSO_WM_DIAGRAM_VIRTUALLY_FRAME" val="{&quot;height&quot;:335.5,&quot;left&quot;:0,&quot;top&quot;:173.65,&quot;width&quot;:957.9}"/>
</p:tagLst>
</file>

<file path=ppt/tags/tag19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9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9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9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9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9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9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9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9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19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.xml><?xml version="1.0" encoding="utf-8"?>
<p:tagLst xmlns:p="http://schemas.openxmlformats.org/presentationml/2006/main">
  <p:tag name="KSO_WM_DIAGRAM_VIRTUALLY_FRAME" val="{&quot;height&quot;:335.5,&quot;left&quot;:0,&quot;top&quot;:173.65,&quot;width&quot;:957.9}"/>
</p:tagLst>
</file>

<file path=ppt/tags/tag20.xml><?xml version="1.0" encoding="utf-8"?>
<p:tagLst xmlns:p="http://schemas.openxmlformats.org/presentationml/2006/main">
  <p:tag name="KSO_WM_DIAGRAM_VIRTUALLY_FRAME" val="{&quot;height&quot;:335.5,&quot;left&quot;:0,&quot;top&quot;:173.65,&quot;width&quot;:957.9}"/>
</p:tagLst>
</file>

<file path=ppt/tags/tag20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0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0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0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0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0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0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0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0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0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1.xml><?xml version="1.0" encoding="utf-8"?>
<p:tagLst xmlns:p="http://schemas.openxmlformats.org/presentationml/2006/main">
  <p:tag name="KSO_WM_DIAGRAM_VIRTUALLY_FRAME" val="{&quot;height&quot;:335.5,&quot;left&quot;:0,&quot;top&quot;:173.65,&quot;width&quot;:957.9}"/>
</p:tagLst>
</file>

<file path=ppt/tags/tag21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1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1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1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1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1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1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1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1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1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2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2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2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2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2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2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2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2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2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2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3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3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3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3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3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3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3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3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3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3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4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4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4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4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4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4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4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4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4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4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5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5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5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5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5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5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5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5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5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5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6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6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6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6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6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6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6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6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6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6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7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7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7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7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7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7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7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7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7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7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8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8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8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8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8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8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8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8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8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8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29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.xml><?xml version="1.0" encoding="utf-8"?>
<p:tagLst xmlns:p="http://schemas.openxmlformats.org/presentationml/2006/main">
  <p:tag name="KSO_WM_DIAGRAM_VIRTUALLY_FRAME" val="{&quot;height&quot;:335.5,&quot;left&quot;:0,&quot;top&quot;:173.65,&quot;width&quot;:957.9}"/>
</p:tagLst>
</file>

<file path=ppt/tags/tag3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0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0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0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0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0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0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0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0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0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0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1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1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1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1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1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1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1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1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1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1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2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2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2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2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2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2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2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2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2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2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3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3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3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3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3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3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3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3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3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3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4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4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4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4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4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4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4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4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4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4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5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5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5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5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5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5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5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5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5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5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6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6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6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6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6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6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6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6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6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6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7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7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7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7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7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7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7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7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7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7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8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8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8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8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8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8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8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8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8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8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9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9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9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9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9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9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9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9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9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39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.xml><?xml version="1.0" encoding="utf-8"?>
<p:tagLst xmlns:p="http://schemas.openxmlformats.org/presentationml/2006/main">
  <p:tag name="KSO_WM_DIAGRAM_VIRTUALLY_FRAME" val="{&quot;height&quot;:335.5,&quot;left&quot;:0,&quot;top&quot;:173.65,&quot;width&quot;:957.9}"/>
</p:tagLst>
</file>

<file path=ppt/tags/tag4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0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0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0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0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0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0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0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0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0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0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1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1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1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1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1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1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1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1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1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1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2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2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2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2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2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2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2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2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2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2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3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3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3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3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3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3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3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3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5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6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6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6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6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6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6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6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6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6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6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7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7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7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7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7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7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7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7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7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7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8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8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8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8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8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8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8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8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8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8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9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9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9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9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9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9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9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9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9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49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.xml><?xml version="1.0" encoding="utf-8"?>
<p:tagLst xmlns:p="http://schemas.openxmlformats.org/presentationml/2006/main">
  <p:tag name="KSO_WM_DIAGRAM_VIRTUALLY_FRAME" val="{&quot;height&quot;:335.5,&quot;left&quot;:0,&quot;top&quot;:173.65,&quot;width&quot;:957.9}"/>
</p:tagLst>
</file>

<file path=ppt/tags/tag5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0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0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0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0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0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0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0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0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0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0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1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1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1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1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1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1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1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1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1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1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2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2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2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2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2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2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2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2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2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2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3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3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3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3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3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3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3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3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3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3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4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4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4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4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4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4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4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4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4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4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5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5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5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5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5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5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5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5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5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5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6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6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6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6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6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6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6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6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6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6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7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7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7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7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7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7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7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7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7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7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8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8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8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8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8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8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8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8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8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8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9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9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9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9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9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9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9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9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DIAGRAM_VIRTUALLY_FRAME" val="{&quot;height&quot;:335.5,&quot;left&quot;:0,&quot;top&quot;:173.65,&quot;width&quot;:957.9}"/>
</p:tagLst>
</file>

<file path=ppt/tags/tag6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1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1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1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1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1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1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1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1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1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1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2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2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2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2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2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2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2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2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2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2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3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3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3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3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3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3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3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3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537.2107874015749}"/>
</p:tagLst>
</file>

<file path=ppt/tags/tag63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3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4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4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4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4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4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4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4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4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4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4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5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5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5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5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5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5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5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5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5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5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6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6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6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6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6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6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6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6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6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6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7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7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7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7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7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7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7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7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7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7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8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8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8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8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8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8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8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8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8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8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9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9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9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9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9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9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9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9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9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69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.xml><?xml version="1.0" encoding="utf-8"?>
<p:tagLst xmlns:p="http://schemas.openxmlformats.org/presentationml/2006/main">
  <p:tag name="KSO_WM_DIAGRAM_VIRTUALLY_FRAME" val="{&quot;height&quot;:335.5,&quot;left&quot;:0,&quot;top&quot;:173.65,&quot;width&quot;:957.9}"/>
</p:tagLst>
</file>

<file path=ppt/tags/tag7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0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0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0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0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0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0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0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0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0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0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1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1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1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1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1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1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1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1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1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1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2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2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2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2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2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2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2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2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2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2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3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3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3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3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3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3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3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3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3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3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4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4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4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4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4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4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4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4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4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4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50.xml><?xml version="1.0" encoding="utf-8"?>
<p:tagLst xmlns:p="http://schemas.openxmlformats.org/presentationml/2006/main">
  <p:tag name="KSO_WM_BEAUTIFY_FLAG" val=""/>
</p:tagLst>
</file>

<file path=ppt/tags/tag751.xml><?xml version="1.0" encoding="utf-8"?>
<p:tagLst xmlns:p="http://schemas.openxmlformats.org/presentationml/2006/main">
  <p:tag name="KSO_WM_BEAUTIFY_FLAG" val=""/>
</p:tagLst>
</file>

<file path=ppt/tags/tag752.xml><?xml version="1.0" encoding="utf-8"?>
<p:tagLst xmlns:p="http://schemas.openxmlformats.org/presentationml/2006/main">
  <p:tag name="KSO_WM_BEAUTIFY_FLAG" val=""/>
</p:tagLst>
</file>

<file path=ppt/tags/tag753.xml><?xml version="1.0" encoding="utf-8"?>
<p:tagLst xmlns:p="http://schemas.openxmlformats.org/presentationml/2006/main">
  <p:tag name="KSO_WM_BEAUTIFY_FLAG" val=""/>
</p:tagLst>
</file>

<file path=ppt/tags/tag754.xml><?xml version="1.0" encoding="utf-8"?>
<p:tagLst xmlns:p="http://schemas.openxmlformats.org/presentationml/2006/main">
  <p:tag name="KSO_WM_BEAUTIFY_FLAG" val=""/>
</p:tagLst>
</file>

<file path=ppt/tags/tag755.xml><?xml version="1.0" encoding="utf-8"?>
<p:tagLst xmlns:p="http://schemas.openxmlformats.org/presentationml/2006/main">
  <p:tag name="KSO_WM_BEAUTIFY_FLAG" val=""/>
</p:tagLst>
</file>

<file path=ppt/tags/tag756.xml><?xml version="1.0" encoding="utf-8"?>
<p:tagLst xmlns:p="http://schemas.openxmlformats.org/presentationml/2006/main">
  <p:tag name="KSO_WM_BEAUTIFY_FLAG" val=""/>
</p:tagLst>
</file>

<file path=ppt/tags/tag757.xml><?xml version="1.0" encoding="utf-8"?>
<p:tagLst xmlns:p="http://schemas.openxmlformats.org/presentationml/2006/main">
  <p:tag name="KSO_WM_BEAUTIFY_FLAG" val=""/>
</p:tagLst>
</file>

<file path=ppt/tags/tag75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5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6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6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6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6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6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6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6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6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6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6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7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7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7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7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7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7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7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7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7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7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8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8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8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8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8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8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786.xml><?xml version="1.0" encoding="utf-8"?>
<p:tagLst xmlns:p="http://schemas.openxmlformats.org/presentationml/2006/main">
  <p:tag name="KSO_WPP_MARK_KEY" val="e35275c8-fa89-42ce-a201-5e038b2f618b"/>
  <p:tag name="COMMONDATA" val="eyJoZGlkIjoiZDBlMDgwNDdjMmVhNjUyMGUxOTg4ODYyM2Q5ZDM4ZWEifQ=="/>
</p:tagLst>
</file>

<file path=ppt/tags/tag7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8.xml><?xml version="1.0" encoding="utf-8"?>
<p:tagLst xmlns:p="http://schemas.openxmlformats.org/presentationml/2006/main">
  <p:tag name="KSO_WM_DIAGRAM_VIRTUALLY_FRAME" val="{&quot;height&quot;:335.5,&quot;left&quot;:0,&quot;top&quot;:173.65,&quot;width&quot;:957.9}"/>
</p:tagLst>
</file>

<file path=ppt/tags/tag8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8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8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8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8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8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8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8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8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8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9.xml><?xml version="1.0" encoding="utf-8"?>
<p:tagLst xmlns:p="http://schemas.openxmlformats.org/presentationml/2006/main">
  <p:tag name="KSO_WM_DIAGRAM_VIRTUALLY_FRAME" val="{&quot;height&quot;:335.5,&quot;left&quot;:0,&quot;top&quot;:173.65,&quot;width&quot;:957.9}"/>
</p:tagLst>
</file>

<file path=ppt/tags/tag90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91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92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93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94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95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96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97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98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ags/tag99.xml><?xml version="1.0" encoding="utf-8"?>
<p:tagLst xmlns:p="http://schemas.openxmlformats.org/presentationml/2006/main">
  <p:tag name="KSO_WM_DIAGRAM_VIRTUALLY_FRAME" val="{&quot;height&quot;:300.5058267716535,&quot;left&quot;:241.8643307086614,&quot;top&quot;:133.92188976377952,&quot;width&quot;:424.5864566929134}"/>
</p:tagLst>
</file>

<file path=ppt/theme/theme1.xml><?xml version="1.0" encoding="utf-8"?>
<a:theme xmlns:a="http://schemas.openxmlformats.org/drawingml/2006/main" name="1_Office 2013 - 2022 主题">
  <a:themeElements>
    <a:clrScheme name="Office 2013 - 2022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">
      <a:majorFont>
        <a:latin typeface="Times New Roman"/>
        <a:ea typeface="等线 Light"/>
        <a:cs typeface=""/>
      </a:majorFont>
      <a:minorFont>
        <a:latin typeface="Times New Roman"/>
        <a:ea typeface="等线"/>
        <a:cs typeface=""/>
      </a:minorFont>
    </a:fontScheme>
    <a:fmtScheme name="Office 2013 - 2022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2013 - 2022 主题">
  <a:themeElements>
    <a:clrScheme name="Office 2013 - 2022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">
      <a:majorFont>
        <a:latin typeface="Times New Roman"/>
        <a:ea typeface="等线 Light"/>
        <a:cs typeface=""/>
      </a:majorFont>
      <a:minorFont>
        <a:latin typeface="Times New Roman"/>
        <a:ea typeface="等线"/>
        <a:cs typeface=""/>
      </a:minorFont>
    </a:fontScheme>
    <a:fmtScheme name="Office 2013 - 2022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18236</Words>
  <Application>WPS 演示</Application>
  <PresentationFormat>宽屏</PresentationFormat>
  <Paragraphs>1398</Paragraphs>
  <Slides>112</Slides>
  <Notes>106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112</vt:i4>
      </vt:variant>
    </vt:vector>
  </HeadingPairs>
  <TitlesOfParts>
    <vt:vector size="127" baseType="lpstr">
      <vt:lpstr>Arial</vt:lpstr>
      <vt:lpstr>宋体</vt:lpstr>
      <vt:lpstr>Wingdings</vt:lpstr>
      <vt:lpstr>Times New Roman</vt:lpstr>
      <vt:lpstr>华文中宋</vt:lpstr>
      <vt:lpstr>微软雅黑</vt:lpstr>
      <vt:lpstr>等线</vt:lpstr>
      <vt:lpstr>等线 Light</vt:lpstr>
      <vt:lpstr>Calibri</vt:lpstr>
      <vt:lpstr>Impact</vt:lpstr>
      <vt:lpstr>Wingdings</vt:lpstr>
      <vt:lpstr>Arial Unicode MS</vt:lpstr>
      <vt:lpstr>Helvetica</vt:lpstr>
      <vt:lpstr>1_Office 2013 - 2022 主题</vt:lpstr>
      <vt:lpstr>2_Office 2013 - 2022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北京工业大学研究生开题报告</dc:title>
  <dc:creator>唐泽诚</dc:creator>
  <cp:lastModifiedBy>。。。</cp:lastModifiedBy>
  <cp:revision>2468</cp:revision>
  <dcterms:created xsi:type="dcterms:W3CDTF">2019-05-02T06:45:00Z</dcterms:created>
  <dcterms:modified xsi:type="dcterms:W3CDTF">2025-12-15T08:50:05Z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2052-12.1.0.23542</vt:lpwstr>
  </property>
  <property fmtid="{D5CDD505-2E9C-101B-9397-08002B2CF9AE}" pid="3" name="ICV">
    <vt:lpwstr>10788989F6BE47729D2A8D3A9B76D044_13</vt:lpwstr>
  </property>
</Properties>
</file>